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0" r:id="rId4"/>
    <p:sldId id="271" r:id="rId5"/>
    <p:sldId id="280" r:id="rId6"/>
    <p:sldId id="272" r:id="rId7"/>
    <p:sldId id="274" r:id="rId8"/>
    <p:sldId id="277" r:id="rId9"/>
    <p:sldId id="273" r:id="rId10"/>
    <p:sldId id="278" r:id="rId11"/>
    <p:sldId id="279" r:id="rId12"/>
    <p:sldId id="281" r:id="rId13"/>
    <p:sldId id="263" r:id="rId14"/>
  </p:sldIdLst>
  <p:sldSz cx="9144000" cy="6858000" type="screen4x3"/>
  <p:notesSz cx="6954838" cy="9240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130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learner.org/workshops/inquiry/support/index.html" TargetMode="Externa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://www.ssec.si.edu/ms-teaching-resources" TargetMode="Externa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http://websites.pdesas.org/pagej1/default.aspx" TargetMode="Externa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http://www.livebinders.com/welcome/home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learner.org/workshops/inquiry/support/index.html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://www.ssec.si.edu/ms-teaching-resources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http://websites.pdesas.org/pagej1/default.aspx" TargetMode="External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hyperlink" Target="http://www.livebinders.com/welcome/home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567DC0-D152-43E5-9C43-A611DE6655F2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FE215B-C1B6-41E1-8137-AB3C1E11C921}">
      <dgm:prSet phldrT="[Text]"/>
      <dgm:spPr/>
      <dgm:t>
        <a:bodyPr/>
        <a:lstStyle/>
        <a:p>
          <a:r>
            <a:rPr lang="en-US" dirty="0" smtClean="0"/>
            <a:t>Resources: </a:t>
          </a:r>
          <a:r>
            <a:rPr lang="en-US" dirty="0" smtClean="0">
              <a:hlinkClick xmlns:r="http://schemas.openxmlformats.org/officeDocument/2006/relationships" r:id="rId1"/>
            </a:rPr>
            <a:t>Inquiry</a:t>
          </a:r>
          <a:endParaRPr lang="en-US" dirty="0"/>
        </a:p>
      </dgm:t>
    </dgm:pt>
    <dgm:pt modelId="{D2FC0D3F-0080-4FA5-9483-2BE54A6F2AC6}" type="parTrans" cxnId="{9795D601-6BA9-4AD8-8646-4441EE606D46}">
      <dgm:prSet/>
      <dgm:spPr/>
      <dgm:t>
        <a:bodyPr/>
        <a:lstStyle/>
        <a:p>
          <a:endParaRPr lang="en-US"/>
        </a:p>
      </dgm:t>
    </dgm:pt>
    <dgm:pt modelId="{9D690697-F766-4ADA-AC7A-95D241955259}" type="sibTrans" cxnId="{9795D601-6BA9-4AD8-8646-4441EE606D46}">
      <dgm:prSet/>
      <dgm:spPr/>
      <dgm:t>
        <a:bodyPr/>
        <a:lstStyle/>
        <a:p>
          <a:endParaRPr lang="en-US"/>
        </a:p>
      </dgm:t>
    </dgm:pt>
    <dgm:pt modelId="{228CE3F2-FE43-4492-B08C-A53D91C49042}">
      <dgm:prSet phldrT="[Text]" phldr="1"/>
      <dgm:spPr/>
      <dgm:t>
        <a:bodyPr/>
        <a:lstStyle/>
        <a:p>
          <a:endParaRPr lang="en-US"/>
        </a:p>
      </dgm:t>
    </dgm:pt>
    <dgm:pt modelId="{FA1BFD36-FF94-4F60-9744-FA981C176D2D}" type="parTrans" cxnId="{D6060FFC-3A19-45F0-A71A-C76713AEB2B5}">
      <dgm:prSet/>
      <dgm:spPr/>
      <dgm:t>
        <a:bodyPr/>
        <a:lstStyle/>
        <a:p>
          <a:endParaRPr lang="en-US"/>
        </a:p>
      </dgm:t>
    </dgm:pt>
    <dgm:pt modelId="{DCD732AC-AE25-4630-AF88-11F011AE2A53}" type="sibTrans" cxnId="{D6060FFC-3A19-45F0-A71A-C76713AEB2B5}">
      <dgm:prSet/>
      <dgm:spPr/>
      <dgm:t>
        <a:bodyPr/>
        <a:lstStyle/>
        <a:p>
          <a:endParaRPr lang="en-US"/>
        </a:p>
      </dgm:t>
    </dgm:pt>
    <dgm:pt modelId="{2398E3EA-8C39-4976-9D33-85D375C66C97}">
      <dgm:prSet phldrT="[Text]"/>
      <dgm:spPr/>
      <dgm:t>
        <a:bodyPr/>
        <a:lstStyle/>
        <a:p>
          <a:r>
            <a:rPr lang="en-US" dirty="0" smtClean="0"/>
            <a:t>Sharing</a:t>
          </a:r>
          <a:endParaRPr lang="en-US" dirty="0"/>
        </a:p>
      </dgm:t>
    </dgm:pt>
    <dgm:pt modelId="{1D0A69F0-A966-4853-9E3C-EDCE007E6D3A}" type="parTrans" cxnId="{F605E964-9838-4413-A96D-126090140D9D}">
      <dgm:prSet/>
      <dgm:spPr/>
      <dgm:t>
        <a:bodyPr/>
        <a:lstStyle/>
        <a:p>
          <a:endParaRPr lang="en-US"/>
        </a:p>
      </dgm:t>
    </dgm:pt>
    <dgm:pt modelId="{F6545583-4594-42CD-BE16-289003E90C4B}" type="sibTrans" cxnId="{F605E964-9838-4413-A96D-126090140D9D}">
      <dgm:prSet/>
      <dgm:spPr/>
      <dgm:t>
        <a:bodyPr/>
        <a:lstStyle/>
        <a:p>
          <a:endParaRPr lang="en-US"/>
        </a:p>
      </dgm:t>
    </dgm:pt>
    <dgm:pt modelId="{5D60E21F-75B6-4687-A5F7-76B8F80E00E1}">
      <dgm:prSet phldrT="[Text]" phldr="1"/>
      <dgm:spPr/>
      <dgm:t>
        <a:bodyPr/>
        <a:lstStyle/>
        <a:p>
          <a:endParaRPr lang="en-US" dirty="0"/>
        </a:p>
      </dgm:t>
    </dgm:pt>
    <dgm:pt modelId="{DF2B3E32-E084-48D1-BCF6-8C62563361A9}" type="sibTrans" cxnId="{45D87F52-2353-4450-8994-1A228BEF8BB1}">
      <dgm:prSet/>
      <dgm:spPr/>
      <dgm:t>
        <a:bodyPr/>
        <a:lstStyle/>
        <a:p>
          <a:endParaRPr lang="en-US"/>
        </a:p>
      </dgm:t>
    </dgm:pt>
    <dgm:pt modelId="{66133FF3-4AED-4E47-A64E-74B2AF39D1FB}" type="parTrans" cxnId="{45D87F52-2353-4450-8994-1A228BEF8BB1}">
      <dgm:prSet/>
      <dgm:spPr/>
      <dgm:t>
        <a:bodyPr/>
        <a:lstStyle/>
        <a:p>
          <a:endParaRPr lang="en-US"/>
        </a:p>
      </dgm:t>
    </dgm:pt>
    <dgm:pt modelId="{44445E63-D08C-45E8-AAA2-9273B1993D8B}" type="pres">
      <dgm:prSet presAssocID="{0D567DC0-D152-43E5-9C43-A611DE6655F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BA22A6-6045-492B-92EF-B64C85A6C8F9}" type="pres">
      <dgm:prSet presAssocID="{5D60E21F-75B6-4687-A5F7-76B8F80E00E1}" presName="linNode" presStyleCnt="0"/>
      <dgm:spPr/>
    </dgm:pt>
    <dgm:pt modelId="{3CCC27AB-BB03-48C0-BC2D-53AA02584FBC}" type="pres">
      <dgm:prSet presAssocID="{5D60E21F-75B6-4687-A5F7-76B8F80E00E1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88BD6E-AE03-42EE-B383-07A35AAA9270}" type="pres">
      <dgm:prSet presAssocID="{5D60E21F-75B6-4687-A5F7-76B8F80E00E1}" presName="bracket" presStyleLbl="parChTrans1D1" presStyleIdx="0" presStyleCnt="2"/>
      <dgm:spPr/>
    </dgm:pt>
    <dgm:pt modelId="{A25227A0-097A-476B-8534-D51B79E240EF}" type="pres">
      <dgm:prSet presAssocID="{5D60E21F-75B6-4687-A5F7-76B8F80E00E1}" presName="spH" presStyleCnt="0"/>
      <dgm:spPr/>
    </dgm:pt>
    <dgm:pt modelId="{A07CC820-4C91-4ADA-99C9-1E4464A32C68}" type="pres">
      <dgm:prSet presAssocID="{5D60E21F-75B6-4687-A5F7-76B8F80E00E1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026BCA-55F8-471D-A7C1-311D3A0606F8}" type="pres">
      <dgm:prSet presAssocID="{DF2B3E32-E084-48D1-BCF6-8C62563361A9}" presName="spV" presStyleCnt="0"/>
      <dgm:spPr/>
    </dgm:pt>
    <dgm:pt modelId="{7E7BE091-797D-462C-B316-67EDD4638E10}" type="pres">
      <dgm:prSet presAssocID="{228CE3F2-FE43-4492-B08C-A53D91C49042}" presName="linNode" presStyleCnt="0"/>
      <dgm:spPr/>
    </dgm:pt>
    <dgm:pt modelId="{C372B53A-5FD7-4B2D-907A-E1AF40E8A503}" type="pres">
      <dgm:prSet presAssocID="{228CE3F2-FE43-4492-B08C-A53D91C49042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462856-DCDF-4F45-AC02-909D1D84DEC2}" type="pres">
      <dgm:prSet presAssocID="{228CE3F2-FE43-4492-B08C-A53D91C49042}" presName="bracket" presStyleLbl="parChTrans1D1" presStyleIdx="1" presStyleCnt="2"/>
      <dgm:spPr/>
    </dgm:pt>
    <dgm:pt modelId="{8771432A-DAC9-451F-8A88-7D5C2EF4BD2D}" type="pres">
      <dgm:prSet presAssocID="{228CE3F2-FE43-4492-B08C-A53D91C49042}" presName="spH" presStyleCnt="0"/>
      <dgm:spPr/>
    </dgm:pt>
    <dgm:pt modelId="{636A3E84-71E6-4766-A55C-61B55C8FE609}" type="pres">
      <dgm:prSet presAssocID="{228CE3F2-FE43-4492-B08C-A53D91C49042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05E964-9838-4413-A96D-126090140D9D}" srcId="{228CE3F2-FE43-4492-B08C-A53D91C49042}" destId="{2398E3EA-8C39-4976-9D33-85D375C66C97}" srcOrd="0" destOrd="0" parTransId="{1D0A69F0-A966-4853-9E3C-EDCE007E6D3A}" sibTransId="{F6545583-4594-42CD-BE16-289003E90C4B}"/>
    <dgm:cxn modelId="{4CEDCC34-849F-4BF6-ABB1-09C72CE42A21}" type="presOf" srcId="{228CE3F2-FE43-4492-B08C-A53D91C49042}" destId="{C372B53A-5FD7-4B2D-907A-E1AF40E8A503}" srcOrd="0" destOrd="0" presId="urn:diagrams.loki3.com/BracketList"/>
    <dgm:cxn modelId="{3BC73D3A-25A3-4776-8F4A-40EEAB2AE8B7}" type="presOf" srcId="{2398E3EA-8C39-4976-9D33-85D375C66C97}" destId="{636A3E84-71E6-4766-A55C-61B55C8FE609}" srcOrd="0" destOrd="0" presId="urn:diagrams.loki3.com/BracketList"/>
    <dgm:cxn modelId="{45D87F52-2353-4450-8994-1A228BEF8BB1}" srcId="{0D567DC0-D152-43E5-9C43-A611DE6655F2}" destId="{5D60E21F-75B6-4687-A5F7-76B8F80E00E1}" srcOrd="0" destOrd="0" parTransId="{66133FF3-4AED-4E47-A64E-74B2AF39D1FB}" sibTransId="{DF2B3E32-E084-48D1-BCF6-8C62563361A9}"/>
    <dgm:cxn modelId="{9795D601-6BA9-4AD8-8646-4441EE606D46}" srcId="{5D60E21F-75B6-4687-A5F7-76B8F80E00E1}" destId="{D9FE215B-C1B6-41E1-8137-AB3C1E11C921}" srcOrd="0" destOrd="0" parTransId="{D2FC0D3F-0080-4FA5-9483-2BE54A6F2AC6}" sibTransId="{9D690697-F766-4ADA-AC7A-95D241955259}"/>
    <dgm:cxn modelId="{96CAC7F7-0481-4BCB-8016-AA2796B8955A}" type="presOf" srcId="{D9FE215B-C1B6-41E1-8137-AB3C1E11C921}" destId="{A07CC820-4C91-4ADA-99C9-1E4464A32C68}" srcOrd="0" destOrd="0" presId="urn:diagrams.loki3.com/BracketList"/>
    <dgm:cxn modelId="{BB858C60-EB2F-420A-B42E-362DA6EC9268}" type="presOf" srcId="{5D60E21F-75B6-4687-A5F7-76B8F80E00E1}" destId="{3CCC27AB-BB03-48C0-BC2D-53AA02584FBC}" srcOrd="0" destOrd="0" presId="urn:diagrams.loki3.com/BracketList"/>
    <dgm:cxn modelId="{664F9A55-0140-4DA0-A5FE-5A66D68DEEDB}" type="presOf" srcId="{0D567DC0-D152-43E5-9C43-A611DE6655F2}" destId="{44445E63-D08C-45E8-AAA2-9273B1993D8B}" srcOrd="0" destOrd="0" presId="urn:diagrams.loki3.com/BracketList"/>
    <dgm:cxn modelId="{D6060FFC-3A19-45F0-A71A-C76713AEB2B5}" srcId="{0D567DC0-D152-43E5-9C43-A611DE6655F2}" destId="{228CE3F2-FE43-4492-B08C-A53D91C49042}" srcOrd="1" destOrd="0" parTransId="{FA1BFD36-FF94-4F60-9744-FA981C176D2D}" sibTransId="{DCD732AC-AE25-4630-AF88-11F011AE2A53}"/>
    <dgm:cxn modelId="{086A7E95-F6E0-44BA-AA73-80C447BD8AAD}" type="presParOf" srcId="{44445E63-D08C-45E8-AAA2-9273B1993D8B}" destId="{B6BA22A6-6045-492B-92EF-B64C85A6C8F9}" srcOrd="0" destOrd="0" presId="urn:diagrams.loki3.com/BracketList"/>
    <dgm:cxn modelId="{FA8910CF-3ABB-459E-8C3D-CA057CE307A8}" type="presParOf" srcId="{B6BA22A6-6045-492B-92EF-B64C85A6C8F9}" destId="{3CCC27AB-BB03-48C0-BC2D-53AA02584FBC}" srcOrd="0" destOrd="0" presId="urn:diagrams.loki3.com/BracketList"/>
    <dgm:cxn modelId="{E1794179-96C6-481A-8200-9DC5327E3E63}" type="presParOf" srcId="{B6BA22A6-6045-492B-92EF-B64C85A6C8F9}" destId="{0C88BD6E-AE03-42EE-B383-07A35AAA9270}" srcOrd="1" destOrd="0" presId="urn:diagrams.loki3.com/BracketList"/>
    <dgm:cxn modelId="{00918359-AE32-4471-AAB9-3C880763BC5D}" type="presParOf" srcId="{B6BA22A6-6045-492B-92EF-B64C85A6C8F9}" destId="{A25227A0-097A-476B-8534-D51B79E240EF}" srcOrd="2" destOrd="0" presId="urn:diagrams.loki3.com/BracketList"/>
    <dgm:cxn modelId="{150259D2-2592-47B3-BDEC-525A7C3D53F1}" type="presParOf" srcId="{B6BA22A6-6045-492B-92EF-B64C85A6C8F9}" destId="{A07CC820-4C91-4ADA-99C9-1E4464A32C68}" srcOrd="3" destOrd="0" presId="urn:diagrams.loki3.com/BracketList"/>
    <dgm:cxn modelId="{CA756066-9B90-4F15-9852-55F28304DD09}" type="presParOf" srcId="{44445E63-D08C-45E8-AAA2-9273B1993D8B}" destId="{66026BCA-55F8-471D-A7C1-311D3A0606F8}" srcOrd="1" destOrd="0" presId="urn:diagrams.loki3.com/BracketList"/>
    <dgm:cxn modelId="{48B2F091-8DE3-496C-AB60-6F5555FF2DC5}" type="presParOf" srcId="{44445E63-D08C-45E8-AAA2-9273B1993D8B}" destId="{7E7BE091-797D-462C-B316-67EDD4638E10}" srcOrd="2" destOrd="0" presId="urn:diagrams.loki3.com/BracketList"/>
    <dgm:cxn modelId="{2976FDE6-6AAC-42C2-AE46-D1C4B355B563}" type="presParOf" srcId="{7E7BE091-797D-462C-B316-67EDD4638E10}" destId="{C372B53A-5FD7-4B2D-907A-E1AF40E8A503}" srcOrd="0" destOrd="0" presId="urn:diagrams.loki3.com/BracketList"/>
    <dgm:cxn modelId="{A3A8029A-036D-4133-BF4A-303CFD798419}" type="presParOf" srcId="{7E7BE091-797D-462C-B316-67EDD4638E10}" destId="{5E462856-DCDF-4F45-AC02-909D1D84DEC2}" srcOrd="1" destOrd="0" presId="urn:diagrams.loki3.com/BracketList"/>
    <dgm:cxn modelId="{7FBA043E-ABCD-4A24-9993-A48165D4990A}" type="presParOf" srcId="{7E7BE091-797D-462C-B316-67EDD4638E10}" destId="{8771432A-DAC9-451F-8A88-7D5C2EF4BD2D}" srcOrd="2" destOrd="0" presId="urn:diagrams.loki3.com/BracketList"/>
    <dgm:cxn modelId="{10312E07-B165-4661-B842-CAAFE656152C}" type="presParOf" srcId="{7E7BE091-797D-462C-B316-67EDD4638E10}" destId="{636A3E84-71E6-4766-A55C-61B55C8FE6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567DC0-D152-43E5-9C43-A611DE6655F2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FE215B-C1B6-41E1-8137-AB3C1E11C921}">
      <dgm:prSet phldrT="[Text]"/>
      <dgm:spPr/>
      <dgm:t>
        <a:bodyPr/>
        <a:lstStyle/>
        <a:p>
          <a:r>
            <a:rPr lang="en-US" dirty="0" smtClean="0"/>
            <a:t>Resources</a:t>
          </a:r>
          <a:r>
            <a:rPr lang="en-US" dirty="0" smtClean="0"/>
            <a:t>: </a:t>
          </a:r>
          <a:r>
            <a:rPr lang="en-US" dirty="0" smtClean="0">
              <a:hlinkClick xmlns:r="http://schemas.openxmlformats.org/officeDocument/2006/relationships" r:id="rId1"/>
            </a:rPr>
            <a:t>Smithsonian</a:t>
          </a:r>
          <a:endParaRPr lang="en-US" dirty="0"/>
        </a:p>
      </dgm:t>
    </dgm:pt>
    <dgm:pt modelId="{D2FC0D3F-0080-4FA5-9483-2BE54A6F2AC6}" type="parTrans" cxnId="{9795D601-6BA9-4AD8-8646-4441EE606D46}">
      <dgm:prSet/>
      <dgm:spPr/>
      <dgm:t>
        <a:bodyPr/>
        <a:lstStyle/>
        <a:p>
          <a:endParaRPr lang="en-US"/>
        </a:p>
      </dgm:t>
    </dgm:pt>
    <dgm:pt modelId="{9D690697-F766-4ADA-AC7A-95D241955259}" type="sibTrans" cxnId="{9795D601-6BA9-4AD8-8646-4441EE606D46}">
      <dgm:prSet/>
      <dgm:spPr/>
      <dgm:t>
        <a:bodyPr/>
        <a:lstStyle/>
        <a:p>
          <a:endParaRPr lang="en-US"/>
        </a:p>
      </dgm:t>
    </dgm:pt>
    <dgm:pt modelId="{228CE3F2-FE43-4492-B08C-A53D91C49042}">
      <dgm:prSet phldrT="[Text]" phldr="1"/>
      <dgm:spPr/>
      <dgm:t>
        <a:bodyPr/>
        <a:lstStyle/>
        <a:p>
          <a:endParaRPr lang="en-US"/>
        </a:p>
      </dgm:t>
    </dgm:pt>
    <dgm:pt modelId="{FA1BFD36-FF94-4F60-9744-FA981C176D2D}" type="parTrans" cxnId="{D6060FFC-3A19-45F0-A71A-C76713AEB2B5}">
      <dgm:prSet/>
      <dgm:spPr/>
      <dgm:t>
        <a:bodyPr/>
        <a:lstStyle/>
        <a:p>
          <a:endParaRPr lang="en-US"/>
        </a:p>
      </dgm:t>
    </dgm:pt>
    <dgm:pt modelId="{DCD732AC-AE25-4630-AF88-11F011AE2A53}" type="sibTrans" cxnId="{D6060FFC-3A19-45F0-A71A-C76713AEB2B5}">
      <dgm:prSet/>
      <dgm:spPr/>
      <dgm:t>
        <a:bodyPr/>
        <a:lstStyle/>
        <a:p>
          <a:endParaRPr lang="en-US"/>
        </a:p>
      </dgm:t>
    </dgm:pt>
    <dgm:pt modelId="{2398E3EA-8C39-4976-9D33-85D375C66C97}">
      <dgm:prSet phldrT="[Text]"/>
      <dgm:spPr/>
      <dgm:t>
        <a:bodyPr/>
        <a:lstStyle/>
        <a:p>
          <a:r>
            <a:rPr lang="en-US" dirty="0" smtClean="0"/>
            <a:t>Sharing</a:t>
          </a:r>
          <a:endParaRPr lang="en-US" dirty="0"/>
        </a:p>
      </dgm:t>
    </dgm:pt>
    <dgm:pt modelId="{1D0A69F0-A966-4853-9E3C-EDCE007E6D3A}" type="parTrans" cxnId="{F605E964-9838-4413-A96D-126090140D9D}">
      <dgm:prSet/>
      <dgm:spPr/>
      <dgm:t>
        <a:bodyPr/>
        <a:lstStyle/>
        <a:p>
          <a:endParaRPr lang="en-US"/>
        </a:p>
      </dgm:t>
    </dgm:pt>
    <dgm:pt modelId="{F6545583-4594-42CD-BE16-289003E90C4B}" type="sibTrans" cxnId="{F605E964-9838-4413-A96D-126090140D9D}">
      <dgm:prSet/>
      <dgm:spPr/>
      <dgm:t>
        <a:bodyPr/>
        <a:lstStyle/>
        <a:p>
          <a:endParaRPr lang="en-US"/>
        </a:p>
      </dgm:t>
    </dgm:pt>
    <dgm:pt modelId="{5D60E21F-75B6-4687-A5F7-76B8F80E00E1}">
      <dgm:prSet phldrT="[Text]" phldr="1"/>
      <dgm:spPr/>
      <dgm:t>
        <a:bodyPr/>
        <a:lstStyle/>
        <a:p>
          <a:endParaRPr lang="en-US" dirty="0"/>
        </a:p>
      </dgm:t>
    </dgm:pt>
    <dgm:pt modelId="{DF2B3E32-E084-48D1-BCF6-8C62563361A9}" type="sibTrans" cxnId="{45D87F52-2353-4450-8994-1A228BEF8BB1}">
      <dgm:prSet/>
      <dgm:spPr/>
      <dgm:t>
        <a:bodyPr/>
        <a:lstStyle/>
        <a:p>
          <a:endParaRPr lang="en-US"/>
        </a:p>
      </dgm:t>
    </dgm:pt>
    <dgm:pt modelId="{66133FF3-4AED-4E47-A64E-74B2AF39D1FB}" type="parTrans" cxnId="{45D87F52-2353-4450-8994-1A228BEF8BB1}">
      <dgm:prSet/>
      <dgm:spPr/>
      <dgm:t>
        <a:bodyPr/>
        <a:lstStyle/>
        <a:p>
          <a:endParaRPr lang="en-US"/>
        </a:p>
      </dgm:t>
    </dgm:pt>
    <dgm:pt modelId="{44445E63-D08C-45E8-AAA2-9273B1993D8B}" type="pres">
      <dgm:prSet presAssocID="{0D567DC0-D152-43E5-9C43-A611DE6655F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BA22A6-6045-492B-92EF-B64C85A6C8F9}" type="pres">
      <dgm:prSet presAssocID="{5D60E21F-75B6-4687-A5F7-76B8F80E00E1}" presName="linNode" presStyleCnt="0"/>
      <dgm:spPr/>
    </dgm:pt>
    <dgm:pt modelId="{3CCC27AB-BB03-48C0-BC2D-53AA02584FBC}" type="pres">
      <dgm:prSet presAssocID="{5D60E21F-75B6-4687-A5F7-76B8F80E00E1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88BD6E-AE03-42EE-B383-07A35AAA9270}" type="pres">
      <dgm:prSet presAssocID="{5D60E21F-75B6-4687-A5F7-76B8F80E00E1}" presName="bracket" presStyleLbl="parChTrans1D1" presStyleIdx="0" presStyleCnt="2"/>
      <dgm:spPr/>
    </dgm:pt>
    <dgm:pt modelId="{A25227A0-097A-476B-8534-D51B79E240EF}" type="pres">
      <dgm:prSet presAssocID="{5D60E21F-75B6-4687-A5F7-76B8F80E00E1}" presName="spH" presStyleCnt="0"/>
      <dgm:spPr/>
    </dgm:pt>
    <dgm:pt modelId="{A07CC820-4C91-4ADA-99C9-1E4464A32C68}" type="pres">
      <dgm:prSet presAssocID="{5D60E21F-75B6-4687-A5F7-76B8F80E00E1}" presName="desTx" presStyleLbl="node1" presStyleIdx="0" presStyleCnt="2" custLinFactNeighborX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026BCA-55F8-471D-A7C1-311D3A0606F8}" type="pres">
      <dgm:prSet presAssocID="{DF2B3E32-E084-48D1-BCF6-8C62563361A9}" presName="spV" presStyleCnt="0"/>
      <dgm:spPr/>
    </dgm:pt>
    <dgm:pt modelId="{7E7BE091-797D-462C-B316-67EDD4638E10}" type="pres">
      <dgm:prSet presAssocID="{228CE3F2-FE43-4492-B08C-A53D91C49042}" presName="linNode" presStyleCnt="0"/>
      <dgm:spPr/>
    </dgm:pt>
    <dgm:pt modelId="{C372B53A-5FD7-4B2D-907A-E1AF40E8A503}" type="pres">
      <dgm:prSet presAssocID="{228CE3F2-FE43-4492-B08C-A53D91C49042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462856-DCDF-4F45-AC02-909D1D84DEC2}" type="pres">
      <dgm:prSet presAssocID="{228CE3F2-FE43-4492-B08C-A53D91C49042}" presName="bracket" presStyleLbl="parChTrans1D1" presStyleIdx="1" presStyleCnt="2"/>
      <dgm:spPr/>
    </dgm:pt>
    <dgm:pt modelId="{8771432A-DAC9-451F-8A88-7D5C2EF4BD2D}" type="pres">
      <dgm:prSet presAssocID="{228CE3F2-FE43-4492-B08C-A53D91C49042}" presName="spH" presStyleCnt="0"/>
      <dgm:spPr/>
    </dgm:pt>
    <dgm:pt modelId="{636A3E84-71E6-4766-A55C-61B55C8FE609}" type="pres">
      <dgm:prSet presAssocID="{228CE3F2-FE43-4492-B08C-A53D91C49042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05E964-9838-4413-A96D-126090140D9D}" srcId="{228CE3F2-FE43-4492-B08C-A53D91C49042}" destId="{2398E3EA-8C39-4976-9D33-85D375C66C97}" srcOrd="0" destOrd="0" parTransId="{1D0A69F0-A966-4853-9E3C-EDCE007E6D3A}" sibTransId="{F6545583-4594-42CD-BE16-289003E90C4B}"/>
    <dgm:cxn modelId="{3FE0EB2D-2350-460D-8FF4-7ABB4A6B758E}" type="presOf" srcId="{5D60E21F-75B6-4687-A5F7-76B8F80E00E1}" destId="{3CCC27AB-BB03-48C0-BC2D-53AA02584FBC}" srcOrd="0" destOrd="0" presId="urn:diagrams.loki3.com/BracketList"/>
    <dgm:cxn modelId="{45D87F52-2353-4450-8994-1A228BEF8BB1}" srcId="{0D567DC0-D152-43E5-9C43-A611DE6655F2}" destId="{5D60E21F-75B6-4687-A5F7-76B8F80E00E1}" srcOrd="0" destOrd="0" parTransId="{66133FF3-4AED-4E47-A64E-74B2AF39D1FB}" sibTransId="{DF2B3E32-E084-48D1-BCF6-8C62563361A9}"/>
    <dgm:cxn modelId="{BDADB954-9FB8-4EA8-A575-A56F6043BF28}" type="presOf" srcId="{D9FE215B-C1B6-41E1-8137-AB3C1E11C921}" destId="{A07CC820-4C91-4ADA-99C9-1E4464A32C68}" srcOrd="0" destOrd="0" presId="urn:diagrams.loki3.com/BracketList"/>
    <dgm:cxn modelId="{52BD3D79-D235-4E97-A433-57BA8EB8E272}" type="presOf" srcId="{0D567DC0-D152-43E5-9C43-A611DE6655F2}" destId="{44445E63-D08C-45E8-AAA2-9273B1993D8B}" srcOrd="0" destOrd="0" presId="urn:diagrams.loki3.com/BracketList"/>
    <dgm:cxn modelId="{813648D3-90E5-45E0-B51B-5416938EC8EF}" type="presOf" srcId="{228CE3F2-FE43-4492-B08C-A53D91C49042}" destId="{C372B53A-5FD7-4B2D-907A-E1AF40E8A503}" srcOrd="0" destOrd="0" presId="urn:diagrams.loki3.com/BracketList"/>
    <dgm:cxn modelId="{19298098-AD56-4C88-83F9-84D1D21FA4D6}" type="presOf" srcId="{2398E3EA-8C39-4976-9D33-85D375C66C97}" destId="{636A3E84-71E6-4766-A55C-61B55C8FE609}" srcOrd="0" destOrd="0" presId="urn:diagrams.loki3.com/BracketList"/>
    <dgm:cxn modelId="{9795D601-6BA9-4AD8-8646-4441EE606D46}" srcId="{5D60E21F-75B6-4687-A5F7-76B8F80E00E1}" destId="{D9FE215B-C1B6-41E1-8137-AB3C1E11C921}" srcOrd="0" destOrd="0" parTransId="{D2FC0D3F-0080-4FA5-9483-2BE54A6F2AC6}" sibTransId="{9D690697-F766-4ADA-AC7A-95D241955259}"/>
    <dgm:cxn modelId="{D6060FFC-3A19-45F0-A71A-C76713AEB2B5}" srcId="{0D567DC0-D152-43E5-9C43-A611DE6655F2}" destId="{228CE3F2-FE43-4492-B08C-A53D91C49042}" srcOrd="1" destOrd="0" parTransId="{FA1BFD36-FF94-4F60-9744-FA981C176D2D}" sibTransId="{DCD732AC-AE25-4630-AF88-11F011AE2A53}"/>
    <dgm:cxn modelId="{2FB1C102-9355-41B1-B46D-611BC7756074}" type="presParOf" srcId="{44445E63-D08C-45E8-AAA2-9273B1993D8B}" destId="{B6BA22A6-6045-492B-92EF-B64C85A6C8F9}" srcOrd="0" destOrd="0" presId="urn:diagrams.loki3.com/BracketList"/>
    <dgm:cxn modelId="{F355ACEF-254D-422F-BF3E-D4AA609F7BFC}" type="presParOf" srcId="{B6BA22A6-6045-492B-92EF-B64C85A6C8F9}" destId="{3CCC27AB-BB03-48C0-BC2D-53AA02584FBC}" srcOrd="0" destOrd="0" presId="urn:diagrams.loki3.com/BracketList"/>
    <dgm:cxn modelId="{4C8AD9EC-517B-4C6A-98D2-CC791E9EE9A3}" type="presParOf" srcId="{B6BA22A6-6045-492B-92EF-B64C85A6C8F9}" destId="{0C88BD6E-AE03-42EE-B383-07A35AAA9270}" srcOrd="1" destOrd="0" presId="urn:diagrams.loki3.com/BracketList"/>
    <dgm:cxn modelId="{95E8215B-BB4E-45E3-A9A6-BAE155204525}" type="presParOf" srcId="{B6BA22A6-6045-492B-92EF-B64C85A6C8F9}" destId="{A25227A0-097A-476B-8534-D51B79E240EF}" srcOrd="2" destOrd="0" presId="urn:diagrams.loki3.com/BracketList"/>
    <dgm:cxn modelId="{046BC46E-A057-49CE-8D28-495B245D6447}" type="presParOf" srcId="{B6BA22A6-6045-492B-92EF-B64C85A6C8F9}" destId="{A07CC820-4C91-4ADA-99C9-1E4464A32C68}" srcOrd="3" destOrd="0" presId="urn:diagrams.loki3.com/BracketList"/>
    <dgm:cxn modelId="{983F71F2-28A5-402C-A268-D8676C961E96}" type="presParOf" srcId="{44445E63-D08C-45E8-AAA2-9273B1993D8B}" destId="{66026BCA-55F8-471D-A7C1-311D3A0606F8}" srcOrd="1" destOrd="0" presId="urn:diagrams.loki3.com/BracketList"/>
    <dgm:cxn modelId="{1811855B-526C-4569-84B9-D731354864CB}" type="presParOf" srcId="{44445E63-D08C-45E8-AAA2-9273B1993D8B}" destId="{7E7BE091-797D-462C-B316-67EDD4638E10}" srcOrd="2" destOrd="0" presId="urn:diagrams.loki3.com/BracketList"/>
    <dgm:cxn modelId="{575519D8-4B4A-4E6C-8780-EB14EC0ED447}" type="presParOf" srcId="{7E7BE091-797D-462C-B316-67EDD4638E10}" destId="{C372B53A-5FD7-4B2D-907A-E1AF40E8A503}" srcOrd="0" destOrd="0" presId="urn:diagrams.loki3.com/BracketList"/>
    <dgm:cxn modelId="{307C62D6-5094-46F6-B2BD-1BE66B049E52}" type="presParOf" srcId="{7E7BE091-797D-462C-B316-67EDD4638E10}" destId="{5E462856-DCDF-4F45-AC02-909D1D84DEC2}" srcOrd="1" destOrd="0" presId="urn:diagrams.loki3.com/BracketList"/>
    <dgm:cxn modelId="{1E167ECF-0B06-4285-AECB-54A643AC2A42}" type="presParOf" srcId="{7E7BE091-797D-462C-B316-67EDD4638E10}" destId="{8771432A-DAC9-451F-8A88-7D5C2EF4BD2D}" srcOrd="2" destOrd="0" presId="urn:diagrams.loki3.com/BracketList"/>
    <dgm:cxn modelId="{A38ABA01-E2E6-45D4-B73F-182F03E7EA84}" type="presParOf" srcId="{7E7BE091-797D-462C-B316-67EDD4638E10}" destId="{636A3E84-71E6-4766-A55C-61B55C8FE6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567DC0-D152-43E5-9C43-A611DE6655F2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FE215B-C1B6-41E1-8137-AB3C1E11C921}">
      <dgm:prSet phldrT="[Text]"/>
      <dgm:spPr/>
      <dgm:t>
        <a:bodyPr/>
        <a:lstStyle/>
        <a:p>
          <a:r>
            <a:rPr lang="en-US" dirty="0" smtClean="0"/>
            <a:t>Resources</a:t>
          </a:r>
          <a:r>
            <a:rPr lang="en-US" dirty="0" smtClean="0"/>
            <a:t>: </a:t>
          </a:r>
          <a:r>
            <a:rPr lang="en-US" dirty="0" smtClean="0">
              <a:hlinkClick xmlns:r="http://schemas.openxmlformats.org/officeDocument/2006/relationships" r:id="rId1"/>
            </a:rPr>
            <a:t>PDE SAS Teacher Webpage</a:t>
          </a:r>
          <a:endParaRPr lang="en-US" dirty="0"/>
        </a:p>
      </dgm:t>
    </dgm:pt>
    <dgm:pt modelId="{D2FC0D3F-0080-4FA5-9483-2BE54A6F2AC6}" type="parTrans" cxnId="{9795D601-6BA9-4AD8-8646-4441EE606D46}">
      <dgm:prSet/>
      <dgm:spPr/>
      <dgm:t>
        <a:bodyPr/>
        <a:lstStyle/>
        <a:p>
          <a:endParaRPr lang="en-US"/>
        </a:p>
      </dgm:t>
    </dgm:pt>
    <dgm:pt modelId="{9D690697-F766-4ADA-AC7A-95D241955259}" type="sibTrans" cxnId="{9795D601-6BA9-4AD8-8646-4441EE606D46}">
      <dgm:prSet/>
      <dgm:spPr/>
      <dgm:t>
        <a:bodyPr/>
        <a:lstStyle/>
        <a:p>
          <a:endParaRPr lang="en-US"/>
        </a:p>
      </dgm:t>
    </dgm:pt>
    <dgm:pt modelId="{228CE3F2-FE43-4492-B08C-A53D91C49042}">
      <dgm:prSet phldrT="[Text]" phldr="1"/>
      <dgm:spPr/>
      <dgm:t>
        <a:bodyPr/>
        <a:lstStyle/>
        <a:p>
          <a:endParaRPr lang="en-US"/>
        </a:p>
      </dgm:t>
    </dgm:pt>
    <dgm:pt modelId="{FA1BFD36-FF94-4F60-9744-FA981C176D2D}" type="parTrans" cxnId="{D6060FFC-3A19-45F0-A71A-C76713AEB2B5}">
      <dgm:prSet/>
      <dgm:spPr/>
      <dgm:t>
        <a:bodyPr/>
        <a:lstStyle/>
        <a:p>
          <a:endParaRPr lang="en-US"/>
        </a:p>
      </dgm:t>
    </dgm:pt>
    <dgm:pt modelId="{DCD732AC-AE25-4630-AF88-11F011AE2A53}" type="sibTrans" cxnId="{D6060FFC-3A19-45F0-A71A-C76713AEB2B5}">
      <dgm:prSet/>
      <dgm:spPr/>
      <dgm:t>
        <a:bodyPr/>
        <a:lstStyle/>
        <a:p>
          <a:endParaRPr lang="en-US"/>
        </a:p>
      </dgm:t>
    </dgm:pt>
    <dgm:pt modelId="{2398E3EA-8C39-4976-9D33-85D375C66C97}">
      <dgm:prSet phldrT="[Text]"/>
      <dgm:spPr/>
      <dgm:t>
        <a:bodyPr/>
        <a:lstStyle/>
        <a:p>
          <a:r>
            <a:rPr lang="en-US" dirty="0" smtClean="0"/>
            <a:t>Sharing</a:t>
          </a:r>
          <a:endParaRPr lang="en-US" dirty="0"/>
        </a:p>
      </dgm:t>
    </dgm:pt>
    <dgm:pt modelId="{1D0A69F0-A966-4853-9E3C-EDCE007E6D3A}" type="parTrans" cxnId="{F605E964-9838-4413-A96D-126090140D9D}">
      <dgm:prSet/>
      <dgm:spPr/>
      <dgm:t>
        <a:bodyPr/>
        <a:lstStyle/>
        <a:p>
          <a:endParaRPr lang="en-US"/>
        </a:p>
      </dgm:t>
    </dgm:pt>
    <dgm:pt modelId="{F6545583-4594-42CD-BE16-289003E90C4B}" type="sibTrans" cxnId="{F605E964-9838-4413-A96D-126090140D9D}">
      <dgm:prSet/>
      <dgm:spPr/>
      <dgm:t>
        <a:bodyPr/>
        <a:lstStyle/>
        <a:p>
          <a:endParaRPr lang="en-US"/>
        </a:p>
      </dgm:t>
    </dgm:pt>
    <dgm:pt modelId="{5D60E21F-75B6-4687-A5F7-76B8F80E00E1}">
      <dgm:prSet phldrT="[Text]" phldr="1"/>
      <dgm:spPr/>
      <dgm:t>
        <a:bodyPr/>
        <a:lstStyle/>
        <a:p>
          <a:endParaRPr lang="en-US" dirty="0"/>
        </a:p>
      </dgm:t>
    </dgm:pt>
    <dgm:pt modelId="{DF2B3E32-E084-48D1-BCF6-8C62563361A9}" type="sibTrans" cxnId="{45D87F52-2353-4450-8994-1A228BEF8BB1}">
      <dgm:prSet/>
      <dgm:spPr/>
      <dgm:t>
        <a:bodyPr/>
        <a:lstStyle/>
        <a:p>
          <a:endParaRPr lang="en-US"/>
        </a:p>
      </dgm:t>
    </dgm:pt>
    <dgm:pt modelId="{66133FF3-4AED-4E47-A64E-74B2AF39D1FB}" type="parTrans" cxnId="{45D87F52-2353-4450-8994-1A228BEF8BB1}">
      <dgm:prSet/>
      <dgm:spPr/>
      <dgm:t>
        <a:bodyPr/>
        <a:lstStyle/>
        <a:p>
          <a:endParaRPr lang="en-US"/>
        </a:p>
      </dgm:t>
    </dgm:pt>
    <dgm:pt modelId="{44445E63-D08C-45E8-AAA2-9273B1993D8B}" type="pres">
      <dgm:prSet presAssocID="{0D567DC0-D152-43E5-9C43-A611DE6655F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BA22A6-6045-492B-92EF-B64C85A6C8F9}" type="pres">
      <dgm:prSet presAssocID="{5D60E21F-75B6-4687-A5F7-76B8F80E00E1}" presName="linNode" presStyleCnt="0"/>
      <dgm:spPr/>
    </dgm:pt>
    <dgm:pt modelId="{3CCC27AB-BB03-48C0-BC2D-53AA02584FBC}" type="pres">
      <dgm:prSet presAssocID="{5D60E21F-75B6-4687-A5F7-76B8F80E00E1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88BD6E-AE03-42EE-B383-07A35AAA9270}" type="pres">
      <dgm:prSet presAssocID="{5D60E21F-75B6-4687-A5F7-76B8F80E00E1}" presName="bracket" presStyleLbl="parChTrans1D1" presStyleIdx="0" presStyleCnt="2"/>
      <dgm:spPr/>
    </dgm:pt>
    <dgm:pt modelId="{A25227A0-097A-476B-8534-D51B79E240EF}" type="pres">
      <dgm:prSet presAssocID="{5D60E21F-75B6-4687-A5F7-76B8F80E00E1}" presName="spH" presStyleCnt="0"/>
      <dgm:spPr/>
    </dgm:pt>
    <dgm:pt modelId="{A07CC820-4C91-4ADA-99C9-1E4464A32C68}" type="pres">
      <dgm:prSet presAssocID="{5D60E21F-75B6-4687-A5F7-76B8F80E00E1}" presName="desTx" presStyleLbl="node1" presStyleIdx="0" presStyleCnt="2" custLinFactNeighborX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026BCA-55F8-471D-A7C1-311D3A0606F8}" type="pres">
      <dgm:prSet presAssocID="{DF2B3E32-E084-48D1-BCF6-8C62563361A9}" presName="spV" presStyleCnt="0"/>
      <dgm:spPr/>
    </dgm:pt>
    <dgm:pt modelId="{7E7BE091-797D-462C-B316-67EDD4638E10}" type="pres">
      <dgm:prSet presAssocID="{228CE3F2-FE43-4492-B08C-A53D91C49042}" presName="linNode" presStyleCnt="0"/>
      <dgm:spPr/>
    </dgm:pt>
    <dgm:pt modelId="{C372B53A-5FD7-4B2D-907A-E1AF40E8A503}" type="pres">
      <dgm:prSet presAssocID="{228CE3F2-FE43-4492-B08C-A53D91C49042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462856-DCDF-4F45-AC02-909D1D84DEC2}" type="pres">
      <dgm:prSet presAssocID="{228CE3F2-FE43-4492-B08C-A53D91C49042}" presName="bracket" presStyleLbl="parChTrans1D1" presStyleIdx="1" presStyleCnt="2"/>
      <dgm:spPr/>
    </dgm:pt>
    <dgm:pt modelId="{8771432A-DAC9-451F-8A88-7D5C2EF4BD2D}" type="pres">
      <dgm:prSet presAssocID="{228CE3F2-FE43-4492-B08C-A53D91C49042}" presName="spH" presStyleCnt="0"/>
      <dgm:spPr/>
    </dgm:pt>
    <dgm:pt modelId="{636A3E84-71E6-4766-A55C-61B55C8FE609}" type="pres">
      <dgm:prSet presAssocID="{228CE3F2-FE43-4492-B08C-A53D91C49042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A1EA33-8290-4902-B822-88DE6A6E8BAE}" type="presOf" srcId="{D9FE215B-C1B6-41E1-8137-AB3C1E11C921}" destId="{A07CC820-4C91-4ADA-99C9-1E4464A32C68}" srcOrd="0" destOrd="0" presId="urn:diagrams.loki3.com/BracketList"/>
    <dgm:cxn modelId="{3D9F9FF6-CAE2-4886-8356-0B19D293A671}" type="presOf" srcId="{0D567DC0-D152-43E5-9C43-A611DE6655F2}" destId="{44445E63-D08C-45E8-AAA2-9273B1993D8B}" srcOrd="0" destOrd="0" presId="urn:diagrams.loki3.com/BracketList"/>
    <dgm:cxn modelId="{F605E964-9838-4413-A96D-126090140D9D}" srcId="{228CE3F2-FE43-4492-B08C-A53D91C49042}" destId="{2398E3EA-8C39-4976-9D33-85D375C66C97}" srcOrd="0" destOrd="0" parTransId="{1D0A69F0-A966-4853-9E3C-EDCE007E6D3A}" sibTransId="{F6545583-4594-42CD-BE16-289003E90C4B}"/>
    <dgm:cxn modelId="{311899ED-6A18-40B7-8DF8-88BB76D73CEF}" type="presOf" srcId="{5D60E21F-75B6-4687-A5F7-76B8F80E00E1}" destId="{3CCC27AB-BB03-48C0-BC2D-53AA02584FBC}" srcOrd="0" destOrd="0" presId="urn:diagrams.loki3.com/BracketList"/>
    <dgm:cxn modelId="{728E3482-2171-4ACD-B43C-4202C09741C7}" type="presOf" srcId="{228CE3F2-FE43-4492-B08C-A53D91C49042}" destId="{C372B53A-5FD7-4B2D-907A-E1AF40E8A503}" srcOrd="0" destOrd="0" presId="urn:diagrams.loki3.com/BracketList"/>
    <dgm:cxn modelId="{9795D601-6BA9-4AD8-8646-4441EE606D46}" srcId="{5D60E21F-75B6-4687-A5F7-76B8F80E00E1}" destId="{D9FE215B-C1B6-41E1-8137-AB3C1E11C921}" srcOrd="0" destOrd="0" parTransId="{D2FC0D3F-0080-4FA5-9483-2BE54A6F2AC6}" sibTransId="{9D690697-F766-4ADA-AC7A-95D241955259}"/>
    <dgm:cxn modelId="{45D87F52-2353-4450-8994-1A228BEF8BB1}" srcId="{0D567DC0-D152-43E5-9C43-A611DE6655F2}" destId="{5D60E21F-75B6-4687-A5F7-76B8F80E00E1}" srcOrd="0" destOrd="0" parTransId="{66133FF3-4AED-4E47-A64E-74B2AF39D1FB}" sibTransId="{DF2B3E32-E084-48D1-BCF6-8C62563361A9}"/>
    <dgm:cxn modelId="{F1C8EE3F-789E-46FC-BD45-39649CE2BCB9}" type="presOf" srcId="{2398E3EA-8C39-4976-9D33-85D375C66C97}" destId="{636A3E84-71E6-4766-A55C-61B55C8FE609}" srcOrd="0" destOrd="0" presId="urn:diagrams.loki3.com/BracketList"/>
    <dgm:cxn modelId="{D6060FFC-3A19-45F0-A71A-C76713AEB2B5}" srcId="{0D567DC0-D152-43E5-9C43-A611DE6655F2}" destId="{228CE3F2-FE43-4492-B08C-A53D91C49042}" srcOrd="1" destOrd="0" parTransId="{FA1BFD36-FF94-4F60-9744-FA981C176D2D}" sibTransId="{DCD732AC-AE25-4630-AF88-11F011AE2A53}"/>
    <dgm:cxn modelId="{A5B04354-F425-4A8E-BC68-5E3E6D7A2AF1}" type="presParOf" srcId="{44445E63-D08C-45E8-AAA2-9273B1993D8B}" destId="{B6BA22A6-6045-492B-92EF-B64C85A6C8F9}" srcOrd="0" destOrd="0" presId="urn:diagrams.loki3.com/BracketList"/>
    <dgm:cxn modelId="{9A785508-18F4-462E-AE34-B298A994E62E}" type="presParOf" srcId="{B6BA22A6-6045-492B-92EF-B64C85A6C8F9}" destId="{3CCC27AB-BB03-48C0-BC2D-53AA02584FBC}" srcOrd="0" destOrd="0" presId="urn:diagrams.loki3.com/BracketList"/>
    <dgm:cxn modelId="{47167961-97FE-4B08-A1FE-96A35734B457}" type="presParOf" srcId="{B6BA22A6-6045-492B-92EF-B64C85A6C8F9}" destId="{0C88BD6E-AE03-42EE-B383-07A35AAA9270}" srcOrd="1" destOrd="0" presId="urn:diagrams.loki3.com/BracketList"/>
    <dgm:cxn modelId="{8C47490F-0226-4BFD-B2CB-4D6D65CF2D97}" type="presParOf" srcId="{B6BA22A6-6045-492B-92EF-B64C85A6C8F9}" destId="{A25227A0-097A-476B-8534-D51B79E240EF}" srcOrd="2" destOrd="0" presId="urn:diagrams.loki3.com/BracketList"/>
    <dgm:cxn modelId="{78B7F5B1-C135-4E02-BFA3-420068657074}" type="presParOf" srcId="{B6BA22A6-6045-492B-92EF-B64C85A6C8F9}" destId="{A07CC820-4C91-4ADA-99C9-1E4464A32C68}" srcOrd="3" destOrd="0" presId="urn:diagrams.loki3.com/BracketList"/>
    <dgm:cxn modelId="{EFECECA6-062A-439E-95E1-C51E90C8B93D}" type="presParOf" srcId="{44445E63-D08C-45E8-AAA2-9273B1993D8B}" destId="{66026BCA-55F8-471D-A7C1-311D3A0606F8}" srcOrd="1" destOrd="0" presId="urn:diagrams.loki3.com/BracketList"/>
    <dgm:cxn modelId="{1191CCC4-5C2D-4AB6-9ADF-FB8058EEB792}" type="presParOf" srcId="{44445E63-D08C-45E8-AAA2-9273B1993D8B}" destId="{7E7BE091-797D-462C-B316-67EDD4638E10}" srcOrd="2" destOrd="0" presId="urn:diagrams.loki3.com/BracketList"/>
    <dgm:cxn modelId="{0281FBBE-1CFD-4421-9667-9DC4A5A520B1}" type="presParOf" srcId="{7E7BE091-797D-462C-B316-67EDD4638E10}" destId="{C372B53A-5FD7-4B2D-907A-E1AF40E8A503}" srcOrd="0" destOrd="0" presId="urn:diagrams.loki3.com/BracketList"/>
    <dgm:cxn modelId="{99693930-F92F-4ABB-AB6D-279342CBE77B}" type="presParOf" srcId="{7E7BE091-797D-462C-B316-67EDD4638E10}" destId="{5E462856-DCDF-4F45-AC02-909D1D84DEC2}" srcOrd="1" destOrd="0" presId="urn:diagrams.loki3.com/BracketList"/>
    <dgm:cxn modelId="{118CA4D1-B66C-4048-B30F-F3D014FC7550}" type="presParOf" srcId="{7E7BE091-797D-462C-B316-67EDD4638E10}" destId="{8771432A-DAC9-451F-8A88-7D5C2EF4BD2D}" srcOrd="2" destOrd="0" presId="urn:diagrams.loki3.com/BracketList"/>
    <dgm:cxn modelId="{D7F9D574-6A50-43F7-8E42-B17B20EE4D8E}" type="presParOf" srcId="{7E7BE091-797D-462C-B316-67EDD4638E10}" destId="{636A3E84-71E6-4766-A55C-61B55C8FE6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D567DC0-D152-43E5-9C43-A611DE6655F2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FE215B-C1B6-41E1-8137-AB3C1E11C921}">
      <dgm:prSet phldrT="[Text]"/>
      <dgm:spPr/>
      <dgm:t>
        <a:bodyPr/>
        <a:lstStyle/>
        <a:p>
          <a:r>
            <a:rPr lang="en-US" dirty="0" smtClean="0"/>
            <a:t>Resources</a:t>
          </a:r>
          <a:r>
            <a:rPr lang="en-US" dirty="0" smtClean="0"/>
            <a:t>: </a:t>
          </a:r>
          <a:r>
            <a:rPr lang="en-US" dirty="0" err="1" smtClean="0">
              <a:hlinkClick xmlns:r="http://schemas.openxmlformats.org/officeDocument/2006/relationships" r:id="rId1"/>
            </a:rPr>
            <a:t>LiveBinder</a:t>
          </a:r>
          <a:endParaRPr lang="en-US" dirty="0"/>
        </a:p>
      </dgm:t>
    </dgm:pt>
    <dgm:pt modelId="{D2FC0D3F-0080-4FA5-9483-2BE54A6F2AC6}" type="parTrans" cxnId="{9795D601-6BA9-4AD8-8646-4441EE606D46}">
      <dgm:prSet/>
      <dgm:spPr/>
      <dgm:t>
        <a:bodyPr/>
        <a:lstStyle/>
        <a:p>
          <a:endParaRPr lang="en-US"/>
        </a:p>
      </dgm:t>
    </dgm:pt>
    <dgm:pt modelId="{9D690697-F766-4ADA-AC7A-95D241955259}" type="sibTrans" cxnId="{9795D601-6BA9-4AD8-8646-4441EE606D46}">
      <dgm:prSet/>
      <dgm:spPr/>
      <dgm:t>
        <a:bodyPr/>
        <a:lstStyle/>
        <a:p>
          <a:endParaRPr lang="en-US"/>
        </a:p>
      </dgm:t>
    </dgm:pt>
    <dgm:pt modelId="{228CE3F2-FE43-4492-B08C-A53D91C49042}">
      <dgm:prSet phldrT="[Text]" phldr="1"/>
      <dgm:spPr/>
      <dgm:t>
        <a:bodyPr/>
        <a:lstStyle/>
        <a:p>
          <a:endParaRPr lang="en-US"/>
        </a:p>
      </dgm:t>
    </dgm:pt>
    <dgm:pt modelId="{FA1BFD36-FF94-4F60-9744-FA981C176D2D}" type="parTrans" cxnId="{D6060FFC-3A19-45F0-A71A-C76713AEB2B5}">
      <dgm:prSet/>
      <dgm:spPr/>
      <dgm:t>
        <a:bodyPr/>
        <a:lstStyle/>
        <a:p>
          <a:endParaRPr lang="en-US"/>
        </a:p>
      </dgm:t>
    </dgm:pt>
    <dgm:pt modelId="{DCD732AC-AE25-4630-AF88-11F011AE2A53}" type="sibTrans" cxnId="{D6060FFC-3A19-45F0-A71A-C76713AEB2B5}">
      <dgm:prSet/>
      <dgm:spPr/>
      <dgm:t>
        <a:bodyPr/>
        <a:lstStyle/>
        <a:p>
          <a:endParaRPr lang="en-US"/>
        </a:p>
      </dgm:t>
    </dgm:pt>
    <dgm:pt modelId="{2398E3EA-8C39-4976-9D33-85D375C66C97}">
      <dgm:prSet phldrT="[Text]"/>
      <dgm:spPr/>
      <dgm:t>
        <a:bodyPr/>
        <a:lstStyle/>
        <a:p>
          <a:r>
            <a:rPr lang="en-US" dirty="0" smtClean="0"/>
            <a:t>Sharing</a:t>
          </a:r>
          <a:endParaRPr lang="en-US" dirty="0"/>
        </a:p>
      </dgm:t>
    </dgm:pt>
    <dgm:pt modelId="{1D0A69F0-A966-4853-9E3C-EDCE007E6D3A}" type="parTrans" cxnId="{F605E964-9838-4413-A96D-126090140D9D}">
      <dgm:prSet/>
      <dgm:spPr/>
      <dgm:t>
        <a:bodyPr/>
        <a:lstStyle/>
        <a:p>
          <a:endParaRPr lang="en-US"/>
        </a:p>
      </dgm:t>
    </dgm:pt>
    <dgm:pt modelId="{F6545583-4594-42CD-BE16-289003E90C4B}" type="sibTrans" cxnId="{F605E964-9838-4413-A96D-126090140D9D}">
      <dgm:prSet/>
      <dgm:spPr/>
      <dgm:t>
        <a:bodyPr/>
        <a:lstStyle/>
        <a:p>
          <a:endParaRPr lang="en-US"/>
        </a:p>
      </dgm:t>
    </dgm:pt>
    <dgm:pt modelId="{5D60E21F-75B6-4687-A5F7-76B8F80E00E1}">
      <dgm:prSet phldrT="[Text]" phldr="1"/>
      <dgm:spPr/>
      <dgm:t>
        <a:bodyPr/>
        <a:lstStyle/>
        <a:p>
          <a:endParaRPr lang="en-US" dirty="0"/>
        </a:p>
      </dgm:t>
    </dgm:pt>
    <dgm:pt modelId="{DF2B3E32-E084-48D1-BCF6-8C62563361A9}" type="sibTrans" cxnId="{45D87F52-2353-4450-8994-1A228BEF8BB1}">
      <dgm:prSet/>
      <dgm:spPr/>
      <dgm:t>
        <a:bodyPr/>
        <a:lstStyle/>
        <a:p>
          <a:endParaRPr lang="en-US"/>
        </a:p>
      </dgm:t>
    </dgm:pt>
    <dgm:pt modelId="{66133FF3-4AED-4E47-A64E-74B2AF39D1FB}" type="parTrans" cxnId="{45D87F52-2353-4450-8994-1A228BEF8BB1}">
      <dgm:prSet/>
      <dgm:spPr/>
      <dgm:t>
        <a:bodyPr/>
        <a:lstStyle/>
        <a:p>
          <a:endParaRPr lang="en-US"/>
        </a:p>
      </dgm:t>
    </dgm:pt>
    <dgm:pt modelId="{44445E63-D08C-45E8-AAA2-9273B1993D8B}" type="pres">
      <dgm:prSet presAssocID="{0D567DC0-D152-43E5-9C43-A611DE6655F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BA22A6-6045-492B-92EF-B64C85A6C8F9}" type="pres">
      <dgm:prSet presAssocID="{5D60E21F-75B6-4687-A5F7-76B8F80E00E1}" presName="linNode" presStyleCnt="0"/>
      <dgm:spPr/>
    </dgm:pt>
    <dgm:pt modelId="{3CCC27AB-BB03-48C0-BC2D-53AA02584FBC}" type="pres">
      <dgm:prSet presAssocID="{5D60E21F-75B6-4687-A5F7-76B8F80E00E1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88BD6E-AE03-42EE-B383-07A35AAA9270}" type="pres">
      <dgm:prSet presAssocID="{5D60E21F-75B6-4687-A5F7-76B8F80E00E1}" presName="bracket" presStyleLbl="parChTrans1D1" presStyleIdx="0" presStyleCnt="2"/>
      <dgm:spPr/>
    </dgm:pt>
    <dgm:pt modelId="{A25227A0-097A-476B-8534-D51B79E240EF}" type="pres">
      <dgm:prSet presAssocID="{5D60E21F-75B6-4687-A5F7-76B8F80E00E1}" presName="spH" presStyleCnt="0"/>
      <dgm:spPr/>
    </dgm:pt>
    <dgm:pt modelId="{A07CC820-4C91-4ADA-99C9-1E4464A32C68}" type="pres">
      <dgm:prSet presAssocID="{5D60E21F-75B6-4687-A5F7-76B8F80E00E1}" presName="desTx" presStyleLbl="node1" presStyleIdx="0" presStyleCnt="2" custLinFactNeighborX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026BCA-55F8-471D-A7C1-311D3A0606F8}" type="pres">
      <dgm:prSet presAssocID="{DF2B3E32-E084-48D1-BCF6-8C62563361A9}" presName="spV" presStyleCnt="0"/>
      <dgm:spPr/>
    </dgm:pt>
    <dgm:pt modelId="{7E7BE091-797D-462C-B316-67EDD4638E10}" type="pres">
      <dgm:prSet presAssocID="{228CE3F2-FE43-4492-B08C-A53D91C49042}" presName="linNode" presStyleCnt="0"/>
      <dgm:spPr/>
    </dgm:pt>
    <dgm:pt modelId="{C372B53A-5FD7-4B2D-907A-E1AF40E8A503}" type="pres">
      <dgm:prSet presAssocID="{228CE3F2-FE43-4492-B08C-A53D91C49042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462856-DCDF-4F45-AC02-909D1D84DEC2}" type="pres">
      <dgm:prSet presAssocID="{228CE3F2-FE43-4492-B08C-A53D91C49042}" presName="bracket" presStyleLbl="parChTrans1D1" presStyleIdx="1" presStyleCnt="2"/>
      <dgm:spPr/>
    </dgm:pt>
    <dgm:pt modelId="{8771432A-DAC9-451F-8A88-7D5C2EF4BD2D}" type="pres">
      <dgm:prSet presAssocID="{228CE3F2-FE43-4492-B08C-A53D91C49042}" presName="spH" presStyleCnt="0"/>
      <dgm:spPr/>
    </dgm:pt>
    <dgm:pt modelId="{636A3E84-71E6-4766-A55C-61B55C8FE609}" type="pres">
      <dgm:prSet presAssocID="{228CE3F2-FE43-4492-B08C-A53D91C49042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05E964-9838-4413-A96D-126090140D9D}" srcId="{228CE3F2-FE43-4492-B08C-A53D91C49042}" destId="{2398E3EA-8C39-4976-9D33-85D375C66C97}" srcOrd="0" destOrd="0" parTransId="{1D0A69F0-A966-4853-9E3C-EDCE007E6D3A}" sibTransId="{F6545583-4594-42CD-BE16-289003E90C4B}"/>
    <dgm:cxn modelId="{5624E139-A4AD-4DBA-BC65-5167CD665DE2}" type="presOf" srcId="{D9FE215B-C1B6-41E1-8137-AB3C1E11C921}" destId="{A07CC820-4C91-4ADA-99C9-1E4464A32C68}" srcOrd="0" destOrd="0" presId="urn:diagrams.loki3.com/BracketList"/>
    <dgm:cxn modelId="{45D87F52-2353-4450-8994-1A228BEF8BB1}" srcId="{0D567DC0-D152-43E5-9C43-A611DE6655F2}" destId="{5D60E21F-75B6-4687-A5F7-76B8F80E00E1}" srcOrd="0" destOrd="0" parTransId="{66133FF3-4AED-4E47-A64E-74B2AF39D1FB}" sibTransId="{DF2B3E32-E084-48D1-BCF6-8C62563361A9}"/>
    <dgm:cxn modelId="{D540B20C-6129-43E7-96F7-7F655104E23E}" type="presOf" srcId="{2398E3EA-8C39-4976-9D33-85D375C66C97}" destId="{636A3E84-71E6-4766-A55C-61B55C8FE609}" srcOrd="0" destOrd="0" presId="urn:diagrams.loki3.com/BracketList"/>
    <dgm:cxn modelId="{423BC2C2-B437-4BA1-BACA-173DAA7CAAFC}" type="presOf" srcId="{0D567DC0-D152-43E5-9C43-A611DE6655F2}" destId="{44445E63-D08C-45E8-AAA2-9273B1993D8B}" srcOrd="0" destOrd="0" presId="urn:diagrams.loki3.com/BracketList"/>
    <dgm:cxn modelId="{13057B6E-C28F-4D4A-A782-6F84F8EA55C4}" type="presOf" srcId="{5D60E21F-75B6-4687-A5F7-76B8F80E00E1}" destId="{3CCC27AB-BB03-48C0-BC2D-53AA02584FBC}" srcOrd="0" destOrd="0" presId="urn:diagrams.loki3.com/BracketList"/>
    <dgm:cxn modelId="{9795D601-6BA9-4AD8-8646-4441EE606D46}" srcId="{5D60E21F-75B6-4687-A5F7-76B8F80E00E1}" destId="{D9FE215B-C1B6-41E1-8137-AB3C1E11C921}" srcOrd="0" destOrd="0" parTransId="{D2FC0D3F-0080-4FA5-9483-2BE54A6F2AC6}" sibTransId="{9D690697-F766-4ADA-AC7A-95D241955259}"/>
    <dgm:cxn modelId="{D6060FFC-3A19-45F0-A71A-C76713AEB2B5}" srcId="{0D567DC0-D152-43E5-9C43-A611DE6655F2}" destId="{228CE3F2-FE43-4492-B08C-A53D91C49042}" srcOrd="1" destOrd="0" parTransId="{FA1BFD36-FF94-4F60-9744-FA981C176D2D}" sibTransId="{DCD732AC-AE25-4630-AF88-11F011AE2A53}"/>
    <dgm:cxn modelId="{916807C3-6803-499B-9D80-E47DA03F4756}" type="presOf" srcId="{228CE3F2-FE43-4492-B08C-A53D91C49042}" destId="{C372B53A-5FD7-4B2D-907A-E1AF40E8A503}" srcOrd="0" destOrd="0" presId="urn:diagrams.loki3.com/BracketList"/>
    <dgm:cxn modelId="{8E971421-6773-430E-8C08-A5080A27D2FC}" type="presParOf" srcId="{44445E63-D08C-45E8-AAA2-9273B1993D8B}" destId="{B6BA22A6-6045-492B-92EF-B64C85A6C8F9}" srcOrd="0" destOrd="0" presId="urn:diagrams.loki3.com/BracketList"/>
    <dgm:cxn modelId="{C87F3FEA-161B-48ED-9D32-EDDA49650B79}" type="presParOf" srcId="{B6BA22A6-6045-492B-92EF-B64C85A6C8F9}" destId="{3CCC27AB-BB03-48C0-BC2D-53AA02584FBC}" srcOrd="0" destOrd="0" presId="urn:diagrams.loki3.com/BracketList"/>
    <dgm:cxn modelId="{373D3FFF-7B6B-4F87-9CBE-D7459A4E7617}" type="presParOf" srcId="{B6BA22A6-6045-492B-92EF-B64C85A6C8F9}" destId="{0C88BD6E-AE03-42EE-B383-07A35AAA9270}" srcOrd="1" destOrd="0" presId="urn:diagrams.loki3.com/BracketList"/>
    <dgm:cxn modelId="{27F6235B-0486-48E0-824A-9A9090904C57}" type="presParOf" srcId="{B6BA22A6-6045-492B-92EF-B64C85A6C8F9}" destId="{A25227A0-097A-476B-8534-D51B79E240EF}" srcOrd="2" destOrd="0" presId="urn:diagrams.loki3.com/BracketList"/>
    <dgm:cxn modelId="{6CF56BF3-8520-4B45-91A0-8EB264282E41}" type="presParOf" srcId="{B6BA22A6-6045-492B-92EF-B64C85A6C8F9}" destId="{A07CC820-4C91-4ADA-99C9-1E4464A32C68}" srcOrd="3" destOrd="0" presId="urn:diagrams.loki3.com/BracketList"/>
    <dgm:cxn modelId="{3268BBF0-BFC3-4732-9FEC-C815C37C24FF}" type="presParOf" srcId="{44445E63-D08C-45E8-AAA2-9273B1993D8B}" destId="{66026BCA-55F8-471D-A7C1-311D3A0606F8}" srcOrd="1" destOrd="0" presId="urn:diagrams.loki3.com/BracketList"/>
    <dgm:cxn modelId="{B98302DD-CFEE-4AA8-90C7-11CA3BC79AB6}" type="presParOf" srcId="{44445E63-D08C-45E8-AAA2-9273B1993D8B}" destId="{7E7BE091-797D-462C-B316-67EDD4638E10}" srcOrd="2" destOrd="0" presId="urn:diagrams.loki3.com/BracketList"/>
    <dgm:cxn modelId="{9C095404-4739-4199-B28E-C80B2D8B95CC}" type="presParOf" srcId="{7E7BE091-797D-462C-B316-67EDD4638E10}" destId="{C372B53A-5FD7-4B2D-907A-E1AF40E8A503}" srcOrd="0" destOrd="0" presId="urn:diagrams.loki3.com/BracketList"/>
    <dgm:cxn modelId="{58F98342-E16B-457E-AD46-F23FDB09A99E}" type="presParOf" srcId="{7E7BE091-797D-462C-B316-67EDD4638E10}" destId="{5E462856-DCDF-4F45-AC02-909D1D84DEC2}" srcOrd="1" destOrd="0" presId="urn:diagrams.loki3.com/BracketList"/>
    <dgm:cxn modelId="{80885521-DD45-4D16-B551-4C6C725CE50B}" type="presParOf" srcId="{7E7BE091-797D-462C-B316-67EDD4638E10}" destId="{8771432A-DAC9-451F-8A88-7D5C2EF4BD2D}" srcOrd="2" destOrd="0" presId="urn:diagrams.loki3.com/BracketList"/>
    <dgm:cxn modelId="{D65DFD25-B8D1-4839-A9F6-01FA2ABDF87A}" type="presParOf" srcId="{7E7BE091-797D-462C-B316-67EDD4638E10}" destId="{636A3E84-71E6-4766-A55C-61B55C8FE6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CC27AB-BB03-48C0-BC2D-53AA02584FBC}">
      <dsp:nvSpPr>
        <dsp:cNvPr id="0" name=""/>
        <dsp:cNvSpPr/>
      </dsp:nvSpPr>
      <dsp:spPr>
        <a:xfrm>
          <a:off x="0" y="738957"/>
          <a:ext cx="1524000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88900" rIns="248920" bIns="8890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 dirty="0"/>
        </a:p>
      </dsp:txBody>
      <dsp:txXfrm>
        <a:off x="0" y="738957"/>
        <a:ext cx="1524000" cy="693000"/>
      </dsp:txXfrm>
    </dsp:sp>
    <dsp:sp modelId="{0C88BD6E-AE03-42EE-B383-07A35AAA9270}">
      <dsp:nvSpPr>
        <dsp:cNvPr id="0" name=""/>
        <dsp:cNvSpPr/>
      </dsp:nvSpPr>
      <dsp:spPr>
        <a:xfrm>
          <a:off x="1523999" y="706472"/>
          <a:ext cx="304800" cy="757968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7CC820-4C91-4ADA-99C9-1E4464A32C68}">
      <dsp:nvSpPr>
        <dsp:cNvPr id="0" name=""/>
        <dsp:cNvSpPr/>
      </dsp:nvSpPr>
      <dsp:spPr>
        <a:xfrm>
          <a:off x="1950719" y="706472"/>
          <a:ext cx="4145280" cy="7579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Resources: </a:t>
          </a:r>
          <a:r>
            <a:rPr lang="en-US" sz="3500" kern="1200" dirty="0" smtClean="0">
              <a:hlinkClick xmlns:r="http://schemas.openxmlformats.org/officeDocument/2006/relationships" r:id="rId1"/>
            </a:rPr>
            <a:t>Inquiry</a:t>
          </a:r>
          <a:endParaRPr lang="en-US" sz="3500" kern="1200" dirty="0"/>
        </a:p>
      </dsp:txBody>
      <dsp:txXfrm>
        <a:off x="1950719" y="706472"/>
        <a:ext cx="4145280" cy="757968"/>
      </dsp:txXfrm>
    </dsp:sp>
    <dsp:sp modelId="{C372B53A-5FD7-4B2D-907A-E1AF40E8A503}">
      <dsp:nvSpPr>
        <dsp:cNvPr id="0" name=""/>
        <dsp:cNvSpPr/>
      </dsp:nvSpPr>
      <dsp:spPr>
        <a:xfrm>
          <a:off x="0" y="1622925"/>
          <a:ext cx="1524000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88900" rIns="248920" bIns="8890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/>
        </a:p>
      </dsp:txBody>
      <dsp:txXfrm>
        <a:off x="0" y="1622925"/>
        <a:ext cx="1524000" cy="693000"/>
      </dsp:txXfrm>
    </dsp:sp>
    <dsp:sp modelId="{5E462856-DCDF-4F45-AC02-909D1D84DEC2}">
      <dsp:nvSpPr>
        <dsp:cNvPr id="0" name=""/>
        <dsp:cNvSpPr/>
      </dsp:nvSpPr>
      <dsp:spPr>
        <a:xfrm>
          <a:off x="1523999" y="1590441"/>
          <a:ext cx="304800" cy="757968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A3E84-71E6-4766-A55C-61B55C8FE609}">
      <dsp:nvSpPr>
        <dsp:cNvPr id="0" name=""/>
        <dsp:cNvSpPr/>
      </dsp:nvSpPr>
      <dsp:spPr>
        <a:xfrm>
          <a:off x="1950719" y="1590441"/>
          <a:ext cx="4145280" cy="7579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Sharing</a:t>
          </a:r>
          <a:endParaRPr lang="en-US" sz="3500" kern="1200" dirty="0"/>
        </a:p>
      </dsp:txBody>
      <dsp:txXfrm>
        <a:off x="1950719" y="1590441"/>
        <a:ext cx="4145280" cy="7579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CC27AB-BB03-48C0-BC2D-53AA02584FBC}">
      <dsp:nvSpPr>
        <dsp:cNvPr id="0" name=""/>
        <dsp:cNvSpPr/>
      </dsp:nvSpPr>
      <dsp:spPr>
        <a:xfrm>
          <a:off x="0" y="738957"/>
          <a:ext cx="1522511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88900" rIns="248920" bIns="8890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 dirty="0"/>
        </a:p>
      </dsp:txBody>
      <dsp:txXfrm>
        <a:off x="0" y="738957"/>
        <a:ext cx="1522511" cy="693000"/>
      </dsp:txXfrm>
    </dsp:sp>
    <dsp:sp modelId="{0C88BD6E-AE03-42EE-B383-07A35AAA9270}">
      <dsp:nvSpPr>
        <dsp:cNvPr id="0" name=""/>
        <dsp:cNvSpPr/>
      </dsp:nvSpPr>
      <dsp:spPr>
        <a:xfrm>
          <a:off x="1522511" y="457425"/>
          <a:ext cx="304502" cy="1256062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7CC820-4C91-4ADA-99C9-1E4464A32C68}">
      <dsp:nvSpPr>
        <dsp:cNvPr id="0" name=""/>
        <dsp:cNvSpPr/>
      </dsp:nvSpPr>
      <dsp:spPr>
        <a:xfrm>
          <a:off x="1948816" y="457425"/>
          <a:ext cx="4141231" cy="12560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Resources</a:t>
          </a:r>
          <a:r>
            <a:rPr lang="en-US" sz="3500" kern="1200" dirty="0" smtClean="0"/>
            <a:t>: </a:t>
          </a:r>
          <a:r>
            <a:rPr lang="en-US" sz="3500" kern="1200" dirty="0" smtClean="0">
              <a:hlinkClick xmlns:r="http://schemas.openxmlformats.org/officeDocument/2006/relationships" r:id="rId1"/>
            </a:rPr>
            <a:t>Smithsonian</a:t>
          </a:r>
          <a:endParaRPr lang="en-US" sz="3500" kern="1200" dirty="0"/>
        </a:p>
      </dsp:txBody>
      <dsp:txXfrm>
        <a:off x="1948816" y="457425"/>
        <a:ext cx="4141231" cy="1256062"/>
      </dsp:txXfrm>
    </dsp:sp>
    <dsp:sp modelId="{C372B53A-5FD7-4B2D-907A-E1AF40E8A503}">
      <dsp:nvSpPr>
        <dsp:cNvPr id="0" name=""/>
        <dsp:cNvSpPr/>
      </dsp:nvSpPr>
      <dsp:spPr>
        <a:xfrm>
          <a:off x="0" y="1871972"/>
          <a:ext cx="1524000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88900" rIns="248920" bIns="8890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/>
        </a:p>
      </dsp:txBody>
      <dsp:txXfrm>
        <a:off x="0" y="1871972"/>
        <a:ext cx="1524000" cy="693000"/>
      </dsp:txXfrm>
    </dsp:sp>
    <dsp:sp modelId="{5E462856-DCDF-4F45-AC02-909D1D84DEC2}">
      <dsp:nvSpPr>
        <dsp:cNvPr id="0" name=""/>
        <dsp:cNvSpPr/>
      </dsp:nvSpPr>
      <dsp:spPr>
        <a:xfrm>
          <a:off x="1523999" y="1839488"/>
          <a:ext cx="304800" cy="757968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A3E84-71E6-4766-A55C-61B55C8FE609}">
      <dsp:nvSpPr>
        <dsp:cNvPr id="0" name=""/>
        <dsp:cNvSpPr/>
      </dsp:nvSpPr>
      <dsp:spPr>
        <a:xfrm>
          <a:off x="1950719" y="1839488"/>
          <a:ext cx="4145280" cy="7579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Sharing</a:t>
          </a:r>
          <a:endParaRPr lang="en-US" sz="3500" kern="1200" dirty="0"/>
        </a:p>
      </dsp:txBody>
      <dsp:txXfrm>
        <a:off x="1950719" y="1839488"/>
        <a:ext cx="4145280" cy="7579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CC27AB-BB03-48C0-BC2D-53AA02584FBC}">
      <dsp:nvSpPr>
        <dsp:cNvPr id="0" name=""/>
        <dsp:cNvSpPr/>
      </dsp:nvSpPr>
      <dsp:spPr>
        <a:xfrm>
          <a:off x="0" y="738957"/>
          <a:ext cx="1522511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88900" rIns="248920" bIns="8890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 dirty="0"/>
        </a:p>
      </dsp:txBody>
      <dsp:txXfrm>
        <a:off x="0" y="738957"/>
        <a:ext cx="1522511" cy="693000"/>
      </dsp:txXfrm>
    </dsp:sp>
    <dsp:sp modelId="{0C88BD6E-AE03-42EE-B383-07A35AAA9270}">
      <dsp:nvSpPr>
        <dsp:cNvPr id="0" name=""/>
        <dsp:cNvSpPr/>
      </dsp:nvSpPr>
      <dsp:spPr>
        <a:xfrm>
          <a:off x="1522511" y="457425"/>
          <a:ext cx="304502" cy="1256062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7CC820-4C91-4ADA-99C9-1E4464A32C68}">
      <dsp:nvSpPr>
        <dsp:cNvPr id="0" name=""/>
        <dsp:cNvSpPr/>
      </dsp:nvSpPr>
      <dsp:spPr>
        <a:xfrm>
          <a:off x="1948816" y="457425"/>
          <a:ext cx="4141231" cy="12560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Resources</a:t>
          </a:r>
          <a:r>
            <a:rPr lang="en-US" sz="3500" kern="1200" dirty="0" smtClean="0"/>
            <a:t>: </a:t>
          </a:r>
          <a:r>
            <a:rPr lang="en-US" sz="3500" kern="1200" dirty="0" smtClean="0">
              <a:hlinkClick xmlns:r="http://schemas.openxmlformats.org/officeDocument/2006/relationships" r:id="rId1"/>
            </a:rPr>
            <a:t>PDE SAS Teacher Webpage</a:t>
          </a:r>
          <a:endParaRPr lang="en-US" sz="3500" kern="1200" dirty="0"/>
        </a:p>
      </dsp:txBody>
      <dsp:txXfrm>
        <a:off x="1948816" y="457425"/>
        <a:ext cx="4141231" cy="1256062"/>
      </dsp:txXfrm>
    </dsp:sp>
    <dsp:sp modelId="{C372B53A-5FD7-4B2D-907A-E1AF40E8A503}">
      <dsp:nvSpPr>
        <dsp:cNvPr id="0" name=""/>
        <dsp:cNvSpPr/>
      </dsp:nvSpPr>
      <dsp:spPr>
        <a:xfrm>
          <a:off x="0" y="1871972"/>
          <a:ext cx="1524000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88900" rIns="248920" bIns="8890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/>
        </a:p>
      </dsp:txBody>
      <dsp:txXfrm>
        <a:off x="0" y="1871972"/>
        <a:ext cx="1524000" cy="693000"/>
      </dsp:txXfrm>
    </dsp:sp>
    <dsp:sp modelId="{5E462856-DCDF-4F45-AC02-909D1D84DEC2}">
      <dsp:nvSpPr>
        <dsp:cNvPr id="0" name=""/>
        <dsp:cNvSpPr/>
      </dsp:nvSpPr>
      <dsp:spPr>
        <a:xfrm>
          <a:off x="1523999" y="1839488"/>
          <a:ext cx="304800" cy="757968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A3E84-71E6-4766-A55C-61B55C8FE609}">
      <dsp:nvSpPr>
        <dsp:cNvPr id="0" name=""/>
        <dsp:cNvSpPr/>
      </dsp:nvSpPr>
      <dsp:spPr>
        <a:xfrm>
          <a:off x="1950719" y="1839488"/>
          <a:ext cx="4145280" cy="7579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Sharing</a:t>
          </a:r>
          <a:endParaRPr lang="en-US" sz="3500" kern="1200" dirty="0"/>
        </a:p>
      </dsp:txBody>
      <dsp:txXfrm>
        <a:off x="1950719" y="1839488"/>
        <a:ext cx="4145280" cy="7579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CC27AB-BB03-48C0-BC2D-53AA02584FBC}">
      <dsp:nvSpPr>
        <dsp:cNvPr id="0" name=""/>
        <dsp:cNvSpPr/>
      </dsp:nvSpPr>
      <dsp:spPr>
        <a:xfrm>
          <a:off x="0" y="738957"/>
          <a:ext cx="1522511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88900" rIns="248920" bIns="8890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 dirty="0"/>
        </a:p>
      </dsp:txBody>
      <dsp:txXfrm>
        <a:off x="0" y="738957"/>
        <a:ext cx="1522511" cy="693000"/>
      </dsp:txXfrm>
    </dsp:sp>
    <dsp:sp modelId="{0C88BD6E-AE03-42EE-B383-07A35AAA9270}">
      <dsp:nvSpPr>
        <dsp:cNvPr id="0" name=""/>
        <dsp:cNvSpPr/>
      </dsp:nvSpPr>
      <dsp:spPr>
        <a:xfrm>
          <a:off x="1522511" y="457425"/>
          <a:ext cx="304502" cy="1256062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7CC820-4C91-4ADA-99C9-1E4464A32C68}">
      <dsp:nvSpPr>
        <dsp:cNvPr id="0" name=""/>
        <dsp:cNvSpPr/>
      </dsp:nvSpPr>
      <dsp:spPr>
        <a:xfrm>
          <a:off x="1948816" y="457425"/>
          <a:ext cx="4141231" cy="12560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Resources</a:t>
          </a:r>
          <a:r>
            <a:rPr lang="en-US" sz="3500" kern="1200" dirty="0" smtClean="0"/>
            <a:t>: </a:t>
          </a:r>
          <a:r>
            <a:rPr lang="en-US" sz="3500" kern="1200" dirty="0" err="1" smtClean="0">
              <a:hlinkClick xmlns:r="http://schemas.openxmlformats.org/officeDocument/2006/relationships" r:id="rId1"/>
            </a:rPr>
            <a:t>LiveBinder</a:t>
          </a:r>
          <a:endParaRPr lang="en-US" sz="3500" kern="1200" dirty="0"/>
        </a:p>
      </dsp:txBody>
      <dsp:txXfrm>
        <a:off x="1948816" y="457425"/>
        <a:ext cx="4141231" cy="1256062"/>
      </dsp:txXfrm>
    </dsp:sp>
    <dsp:sp modelId="{C372B53A-5FD7-4B2D-907A-E1AF40E8A503}">
      <dsp:nvSpPr>
        <dsp:cNvPr id="0" name=""/>
        <dsp:cNvSpPr/>
      </dsp:nvSpPr>
      <dsp:spPr>
        <a:xfrm>
          <a:off x="0" y="1871972"/>
          <a:ext cx="1524000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88900" rIns="248920" bIns="8890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/>
        </a:p>
      </dsp:txBody>
      <dsp:txXfrm>
        <a:off x="0" y="1871972"/>
        <a:ext cx="1524000" cy="693000"/>
      </dsp:txXfrm>
    </dsp:sp>
    <dsp:sp modelId="{5E462856-DCDF-4F45-AC02-909D1D84DEC2}">
      <dsp:nvSpPr>
        <dsp:cNvPr id="0" name=""/>
        <dsp:cNvSpPr/>
      </dsp:nvSpPr>
      <dsp:spPr>
        <a:xfrm>
          <a:off x="1523999" y="1839488"/>
          <a:ext cx="304800" cy="757968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A3E84-71E6-4766-A55C-61B55C8FE609}">
      <dsp:nvSpPr>
        <dsp:cNvPr id="0" name=""/>
        <dsp:cNvSpPr/>
      </dsp:nvSpPr>
      <dsp:spPr>
        <a:xfrm>
          <a:off x="1950719" y="1839488"/>
          <a:ext cx="4145280" cy="7579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Sharing</a:t>
          </a:r>
          <a:endParaRPr lang="en-US" sz="3500" kern="1200" dirty="0"/>
        </a:p>
      </dsp:txBody>
      <dsp:txXfrm>
        <a:off x="1950719" y="1839488"/>
        <a:ext cx="4145280" cy="7579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FECFB889-9597-F54E-B756-893EB989818A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3738"/>
            <a:ext cx="4618038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389398"/>
            <a:ext cx="5563870" cy="4158377"/>
          </a:xfrm>
          <a:prstGeom prst="rect">
            <a:avLst/>
          </a:prstGeom>
        </p:spPr>
        <p:txBody>
          <a:bodyPr vert="horz" lIns="92546" tIns="46273" rIns="92546" bIns="4627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89B7044D-5EA2-A549-A22F-1197C71C0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969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65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542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75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42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to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39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to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to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742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to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168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76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5669-5E56-D243-9B60-BE07C501DCBF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www.smore.com/eg3pz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ocs.google.com/forms/d/1H47DAj2mquGMEkwnkZD9bQHOpqb663gPPaFBTWUvBCA/viewfor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atchknowlearn.org/Video.aspx?VideoID=33518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cliu21cng.wikispaces.com/file/view/dok_question_stems.pdf/523759858/dok_question_stems.pdf" TargetMode="External"/><Relationship Id="rId13" Type="http://schemas.openxmlformats.org/officeDocument/2006/relationships/hyperlink" Target="http://cliu21cng.wikispaces.com/file/view/Earth%20and%20Space%20Science%20Big%20Ideas.docx/457665294/Earth%20and%20Space%20Science%20Big%20Ideas.docx" TargetMode="External"/><Relationship Id="rId18" Type="http://schemas.openxmlformats.org/officeDocument/2006/relationships/hyperlink" Target="http://cliu21cng.wikispaces.com/file/view/Physical%20Science.docx/457665574/Physical%20Science.docx" TargetMode="External"/><Relationship Id="rId3" Type="http://schemas.openxmlformats.org/officeDocument/2006/relationships/hyperlink" Target="http://cliu21cng.wikispaces.com/file/view/DOKscience_KH11.pdf/403167488/DOKscience_KH11.pdf" TargetMode="External"/><Relationship Id="rId7" Type="http://schemas.openxmlformats.org/officeDocument/2006/relationships/hyperlink" Target="http://cliu21cng.wikispaces.com/file/view/WebsDepthofKnowledgeFlipChart.pdf/457670878/WebsDepthofKnowledgeFlipChart.pdf" TargetMode="External"/><Relationship Id="rId12" Type="http://schemas.openxmlformats.org/officeDocument/2006/relationships/hyperlink" Target="http://cliu21cng.wikispaces.com/file/view/Inquiry%20and%20Design.docx/457665470/Inquiry%20and%20Design.docx" TargetMode="External"/><Relationship Id="rId17" Type="http://schemas.openxmlformats.org/officeDocument/2006/relationships/hyperlink" Target="http://cliu21cng.wikispaces.com/file/view/Physical%20Science%20Big%20Ideas.docx/457665550/Physical%20Science%20Big%20Ideas.docx" TargetMode="External"/><Relationship Id="rId2" Type="http://schemas.openxmlformats.org/officeDocument/2006/relationships/notesSlide" Target="../notesSlides/notesSlide4.xml"/><Relationship Id="rId16" Type="http://schemas.openxmlformats.org/officeDocument/2006/relationships/hyperlink" Target="http://cliu21cng.wikispaces.com/file/view/Life%20Science.docx/457665532/Life%20Science.docx" TargetMode="Externa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cliu21cng.wikispaces.com/file/view/CRM_math-sci_KH11.pdf/402375292/CRM_math-sci_KH11.pdf" TargetMode="External"/><Relationship Id="rId11" Type="http://schemas.openxmlformats.org/officeDocument/2006/relationships/hyperlink" Target="http://cliu21cng.wikispaces.com/file/view/Inquiry%20and%20Design%20Big%20Ideas.docx/457665406/Inquiry%20and%20Design%20Big%20Ideas.docx" TargetMode="External"/><Relationship Id="rId5" Type="http://schemas.openxmlformats.org/officeDocument/2006/relationships/hyperlink" Target="http://cliu21cng.wikispaces.com/file/view/DOK%20Science%20Examples%20ANSWERS.pdf/403167434/DOK%20Science%20Examples%20ANSWERS.pdf" TargetMode="External"/><Relationship Id="rId15" Type="http://schemas.openxmlformats.org/officeDocument/2006/relationships/hyperlink" Target="http://cliu21cng.wikispaces.com/file/view/Life%20Science%20Big%20Ideas.docx/457665514/Life%20Science%20Big%20Ideas.docx" TargetMode="External"/><Relationship Id="rId10" Type="http://schemas.openxmlformats.org/officeDocument/2006/relationships/hyperlink" Target="http://cliu21cng.wikispaces.com/file/view/Unifying%20Themes.docx/457665630/Unifying%20Themes.docx" TargetMode="External"/><Relationship Id="rId19" Type="http://schemas.openxmlformats.org/officeDocument/2006/relationships/hyperlink" Target="http://cliu21cng.wikispaces.com/file/view/FrameworkFeedback.docx/457665376/FrameworkFeedback.docx" TargetMode="External"/><Relationship Id="rId4" Type="http://schemas.openxmlformats.org/officeDocument/2006/relationships/hyperlink" Target="http://cliu21cng.wikispaces.com/file/view/DOK%20Science%20Examples.pdf/403167460/DOK%20Science%20Examples.pdf" TargetMode="External"/><Relationship Id="rId9" Type="http://schemas.openxmlformats.org/officeDocument/2006/relationships/hyperlink" Target="http://cliu21cng.wikispaces.com/file/view/Unifying%20Themes%20Big%20Ideas.docx/457665596/Unifying%20Themes%20Big%20Ideas.docx" TargetMode="External"/><Relationship Id="rId14" Type="http://schemas.openxmlformats.org/officeDocument/2006/relationships/hyperlink" Target="http://cliu21cng.wikispaces.com/file/view/Earth%20and%20Space%20Science.docx/457665314/Earth%20and%20Space%20Science.docx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hyperlink" Target="http://www.learner.org/vod/vod_window.html?pid=1452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liu21cng.wikispaces.com/file/view/What%20Students%20Gain%20by%20Learning%20Through%20Inquiry.pdf/518443650/What%20Students%20Gain%20by%20Learning%20Through%20Inquiry.pdf" TargetMode="External"/><Relationship Id="rId2" Type="http://schemas.openxmlformats.org/officeDocument/2006/relationships/hyperlink" Target="http://cliu21cng.wikispaces.com/file/view/8_Essentials_Article_v2014.pdf/516963518/8_Essentials_Article_v2014.pdf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Middle School Science</a:t>
            </a: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Content Networking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8</a:t>
            </a:r>
            <a:r>
              <a:rPr lang="en-US" dirty="0" smtClean="0"/>
              <a:t>, </a:t>
            </a:r>
            <a:r>
              <a:rPr lang="en-US" dirty="0" smtClean="0"/>
              <a:t>2014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53636" y="1125739"/>
            <a:ext cx="3708066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MS</a:t>
            </a:r>
          </a:p>
          <a:p>
            <a:pPr algn="ctr"/>
            <a:r>
              <a:rPr lang="en-US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Science</a:t>
            </a:r>
            <a:endParaRPr lang="en-US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24519688"/>
              </p:ext>
            </p:extLst>
          </p:nvPr>
        </p:nvGraphicFramePr>
        <p:xfrm>
          <a:off x="2829263" y="751676"/>
          <a:ext cx="6096000" cy="3054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9952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53636" y="1125739"/>
            <a:ext cx="3708066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MS</a:t>
            </a:r>
          </a:p>
          <a:p>
            <a:pPr algn="ctr"/>
            <a:r>
              <a:rPr lang="en-US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Science</a:t>
            </a:r>
            <a:endParaRPr lang="en-US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76461755"/>
              </p:ext>
            </p:extLst>
          </p:nvPr>
        </p:nvGraphicFramePr>
        <p:xfrm>
          <a:off x="2829263" y="751676"/>
          <a:ext cx="6096000" cy="3054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55835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4687" y="804115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6000" dirty="0"/>
          </a:p>
        </p:txBody>
      </p:sp>
      <p:grpSp>
        <p:nvGrpSpPr>
          <p:cNvPr id="4" name="Group 3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3045017" y="348215"/>
            <a:ext cx="298145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Workshops</a:t>
            </a:r>
            <a:endParaRPr lang="en-US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>
            <a:off x="2622676" y="2392957"/>
            <a:ext cx="10903078" cy="9160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en-US" dirty="0"/>
          </a:p>
        </p:txBody>
      </p:sp>
      <p:pic>
        <p:nvPicPr>
          <p:cNvPr id="1026" name="Picture 2" descr="Fall Tech 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920989"/>
            <a:ext cx="4063999" cy="260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68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42960" cy="4525963"/>
          </a:xfrm>
        </p:spPr>
        <p:txBody>
          <a:bodyPr/>
          <a:lstStyle/>
          <a:p>
            <a:r>
              <a:rPr lang="en-US" dirty="0" smtClean="0"/>
              <a:t>Individually complete the survey found </a:t>
            </a:r>
            <a:r>
              <a:rPr lang="en-US" dirty="0">
                <a:hlinkClick r:id="rId2"/>
              </a:rPr>
              <a:t>h</a:t>
            </a:r>
            <a:r>
              <a:rPr lang="en-US" dirty="0" smtClean="0">
                <a:hlinkClick r:id="rId2"/>
              </a:rPr>
              <a:t>ere</a:t>
            </a:r>
            <a:r>
              <a:rPr lang="en-US" dirty="0" smtClean="0"/>
              <a:t> </a:t>
            </a:r>
            <a:r>
              <a:rPr lang="en-US" dirty="0" smtClean="0"/>
              <a:t>or </a:t>
            </a:r>
            <a:r>
              <a:rPr lang="en-US" dirty="0" smtClean="0"/>
              <a:t>visit the </a:t>
            </a:r>
            <a:r>
              <a:rPr lang="en-US" dirty="0" smtClean="0"/>
              <a:t>Wiki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Thank you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Agenda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4292601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Introductions &amp; </a:t>
            </a:r>
            <a:r>
              <a:rPr lang="en-US" dirty="0" smtClean="0"/>
              <a:t>Video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PDE Updates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Webb’s DOK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Inquiry-Based Learning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Resources </a:t>
            </a:r>
            <a:r>
              <a:rPr lang="en-US" dirty="0" smtClean="0"/>
              <a:t>&amp; Sharing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Articles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Resources and Sharing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Evaluation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Introductions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8463"/>
            <a:ext cx="8229600" cy="4525963"/>
          </a:xfrm>
        </p:spPr>
        <p:txBody>
          <a:bodyPr/>
          <a:lstStyle/>
          <a:p>
            <a:r>
              <a:rPr lang="en-US" dirty="0" smtClean="0"/>
              <a:t>Who is in the Room?</a:t>
            </a:r>
          </a:p>
          <a:p>
            <a:r>
              <a:rPr lang="en-US" dirty="0" smtClean="0"/>
              <a:t>Content Networking Wiki</a:t>
            </a:r>
          </a:p>
          <a:p>
            <a:pPr lvl="1"/>
            <a:r>
              <a:rPr lang="en-US" dirty="0"/>
              <a:t>http://cliu21cng.wikispaces.com/CNG+Home</a:t>
            </a:r>
          </a:p>
          <a:p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2331" y="768626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6000" dirty="0"/>
          </a:p>
        </p:txBody>
      </p:sp>
      <p:grpSp>
        <p:nvGrpSpPr>
          <p:cNvPr id="4" name="Group 3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1726321" y="348215"/>
            <a:ext cx="56188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Middle School Science</a:t>
            </a:r>
            <a:endParaRPr lang="en-US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>
            <a:off x="2619186" y="1919225"/>
            <a:ext cx="3833114" cy="358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smtClean="0">
                <a:hlinkClick r:id="rId4"/>
              </a:rPr>
              <a:t>My Robot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99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125" y="163513"/>
            <a:ext cx="8229600" cy="1143000"/>
          </a:xfrm>
        </p:spPr>
        <p:txBody>
          <a:bodyPr/>
          <a:lstStyle/>
          <a:p>
            <a:r>
              <a:rPr lang="en-US" dirty="0" smtClean="0"/>
              <a:t>Webb’s DOK and NGSS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1115484"/>
            <a:ext cx="4040188" cy="639762"/>
          </a:xfrm>
        </p:spPr>
        <p:txBody>
          <a:bodyPr/>
          <a:lstStyle/>
          <a:p>
            <a:r>
              <a:rPr lang="en-US" dirty="0" smtClean="0"/>
              <a:t>DOK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90431" y="1344612"/>
            <a:ext cx="4040188" cy="361346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000" dirty="0"/>
              <a:t>Webb's Depth of Knowledge</a:t>
            </a:r>
          </a:p>
          <a:p>
            <a:r>
              <a:rPr lang="en-US" sz="2000" dirty="0">
                <a:hlinkClick r:id="rId3"/>
              </a:rPr>
              <a:t>DOK Science</a:t>
            </a:r>
            <a:endParaRPr lang="en-US" sz="2000" dirty="0"/>
          </a:p>
          <a:p>
            <a:r>
              <a:rPr lang="en-US" sz="2000" dirty="0">
                <a:hlinkClick r:id="rId4"/>
              </a:rPr>
              <a:t>Science Examples</a:t>
            </a:r>
            <a:endParaRPr lang="en-US" sz="2000" dirty="0"/>
          </a:p>
          <a:p>
            <a:r>
              <a:rPr lang="en-US" sz="2000" dirty="0">
                <a:hlinkClick r:id="rId5"/>
              </a:rPr>
              <a:t>Science Examples Answers</a:t>
            </a:r>
            <a:endParaRPr lang="en-US" sz="2000" dirty="0"/>
          </a:p>
          <a:p>
            <a:r>
              <a:rPr lang="en-US" sz="2000" dirty="0">
                <a:hlinkClick r:id="rId6"/>
              </a:rPr>
              <a:t>Cognitive Rigor Matrix</a:t>
            </a:r>
            <a:endParaRPr lang="en-US" sz="2000" dirty="0"/>
          </a:p>
          <a:p>
            <a:r>
              <a:rPr lang="en-US" sz="2000" dirty="0">
                <a:hlinkClick r:id="rId7"/>
              </a:rPr>
              <a:t>DOK Flip Chart</a:t>
            </a:r>
            <a:endParaRPr lang="en-US" sz="2000" dirty="0"/>
          </a:p>
          <a:p>
            <a:r>
              <a:rPr lang="en-US" sz="2000" dirty="0">
                <a:hlinkClick r:id="rId8"/>
              </a:rPr>
              <a:t>DOK Questions</a:t>
            </a:r>
            <a:endParaRPr lang="en-US" sz="2000" dirty="0"/>
          </a:p>
          <a:p>
            <a:pPr algn="ctr">
              <a:buNone/>
            </a:pPr>
            <a:endParaRPr lang="en-US" sz="600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572000" y="1097757"/>
            <a:ext cx="4041775" cy="639762"/>
          </a:xfrm>
        </p:spPr>
        <p:txBody>
          <a:bodyPr/>
          <a:lstStyle/>
          <a:p>
            <a:r>
              <a:rPr lang="en-US" dirty="0" smtClean="0"/>
              <a:t>NGSS Framework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"/>
          </p:nvPr>
        </p:nvSpPr>
        <p:spPr>
          <a:xfrm>
            <a:off x="4594925" y="1725613"/>
            <a:ext cx="4041775" cy="39512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Draft Science Curriculum NGSS Framework</a:t>
            </a:r>
          </a:p>
          <a:p>
            <a:r>
              <a:rPr lang="en-US" dirty="0">
                <a:hlinkClick r:id="rId9"/>
              </a:rPr>
              <a:t>Unifying Themes Big Ideas</a:t>
            </a:r>
            <a:endParaRPr lang="en-US" dirty="0"/>
          </a:p>
          <a:p>
            <a:r>
              <a:rPr lang="en-US" dirty="0">
                <a:hlinkClick r:id="rId10"/>
              </a:rPr>
              <a:t>Unifying Themes</a:t>
            </a:r>
            <a:endParaRPr lang="en-US" dirty="0"/>
          </a:p>
          <a:p>
            <a:r>
              <a:rPr lang="en-US" dirty="0">
                <a:hlinkClick r:id="rId11"/>
              </a:rPr>
              <a:t>Inquiry and Design Big Ideas</a:t>
            </a:r>
            <a:endParaRPr lang="en-US" dirty="0"/>
          </a:p>
          <a:p>
            <a:r>
              <a:rPr lang="en-US" dirty="0">
                <a:hlinkClick r:id="rId12"/>
              </a:rPr>
              <a:t>Inquiry and Design</a:t>
            </a:r>
            <a:endParaRPr lang="en-US" dirty="0"/>
          </a:p>
          <a:p>
            <a:r>
              <a:rPr lang="en-US" dirty="0">
                <a:hlinkClick r:id="rId13"/>
              </a:rPr>
              <a:t>Earth and Space Science Big Ideas</a:t>
            </a:r>
            <a:endParaRPr lang="en-US" dirty="0"/>
          </a:p>
          <a:p>
            <a:r>
              <a:rPr lang="en-US" dirty="0">
                <a:hlinkClick r:id="rId14"/>
              </a:rPr>
              <a:t>Earth and Space Science</a:t>
            </a:r>
            <a:endParaRPr lang="en-US" dirty="0"/>
          </a:p>
          <a:p>
            <a:r>
              <a:rPr lang="en-US" dirty="0">
                <a:hlinkClick r:id="rId15"/>
              </a:rPr>
              <a:t>Life Science Big Ideas</a:t>
            </a:r>
            <a:endParaRPr lang="en-US" dirty="0"/>
          </a:p>
          <a:p>
            <a:r>
              <a:rPr lang="en-US" dirty="0">
                <a:hlinkClick r:id="rId16"/>
              </a:rPr>
              <a:t>Life Science</a:t>
            </a:r>
            <a:endParaRPr lang="en-US" dirty="0"/>
          </a:p>
          <a:p>
            <a:r>
              <a:rPr lang="en-US" dirty="0">
                <a:hlinkClick r:id="rId17"/>
              </a:rPr>
              <a:t>Physical Science Big Ideas</a:t>
            </a:r>
            <a:endParaRPr lang="en-US" dirty="0"/>
          </a:p>
          <a:p>
            <a:r>
              <a:rPr lang="en-US" dirty="0">
                <a:hlinkClick r:id="rId18"/>
              </a:rPr>
              <a:t>Physical Science</a:t>
            </a:r>
            <a:endParaRPr lang="en-US" dirty="0"/>
          </a:p>
          <a:p>
            <a:r>
              <a:rPr lang="en-US" dirty="0">
                <a:hlinkClick r:id="rId19"/>
              </a:rPr>
              <a:t>Framework Feedback</a:t>
            </a:r>
            <a:endParaRPr lang="en-US" dirty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>
            <a:off x="2619186" y="1919225"/>
            <a:ext cx="3833114" cy="358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21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70756" y="983499"/>
            <a:ext cx="3708066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MS</a:t>
            </a:r>
          </a:p>
          <a:p>
            <a:pPr algn="ctr"/>
            <a:r>
              <a:rPr lang="en-US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Science</a:t>
            </a:r>
            <a:endParaRPr lang="en-US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938466312"/>
              </p:ext>
            </p:extLst>
          </p:nvPr>
        </p:nvGraphicFramePr>
        <p:xfrm>
          <a:off x="2829263" y="751676"/>
          <a:ext cx="6096000" cy="3054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61360" y="4124960"/>
            <a:ext cx="2341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9"/>
              </a:rPr>
              <a:t>Inquiry-Based Learning</a:t>
            </a:r>
          </a:p>
          <a:p>
            <a:pPr algn="ctr"/>
            <a:r>
              <a:rPr lang="en-US" dirty="0" smtClean="0">
                <a:hlinkClick r:id="rId9"/>
              </a:rPr>
              <a:t>Explained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78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Article Reading (Pick 1)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866106" y="1493837"/>
            <a:ext cx="4040188" cy="639762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8 Essentials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5122545" y="1534150"/>
            <a:ext cx="3330575" cy="639762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What Students Learn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58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Reflection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1738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can I take what I have learned from today’s activities back to the classroom?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will the activities be structured for my students?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67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53636" y="1125739"/>
            <a:ext cx="3708066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MS</a:t>
            </a:r>
          </a:p>
          <a:p>
            <a:pPr algn="ctr"/>
            <a:r>
              <a:rPr lang="en-US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Science</a:t>
            </a:r>
            <a:endParaRPr lang="en-US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10904804"/>
              </p:ext>
            </p:extLst>
          </p:nvPr>
        </p:nvGraphicFramePr>
        <p:xfrm>
          <a:off x="2829263" y="751676"/>
          <a:ext cx="6096000" cy="3054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624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</TotalTime>
  <Words>359</Words>
  <Application>Microsoft Office PowerPoint</Application>
  <PresentationFormat>On-screen Show (4:3)</PresentationFormat>
  <Paragraphs>134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</vt:lpstr>
      <vt:lpstr>Wingdings</vt:lpstr>
      <vt:lpstr>Office Theme</vt:lpstr>
      <vt:lpstr>Middle School Science Content Networking</vt:lpstr>
      <vt:lpstr>Agenda</vt:lpstr>
      <vt:lpstr>Introductions</vt:lpstr>
      <vt:lpstr>PowerPoint Presentation</vt:lpstr>
      <vt:lpstr>Webb’s DOK and NGSS</vt:lpstr>
      <vt:lpstr>PowerPoint Presentation</vt:lpstr>
      <vt:lpstr>Article Reading (Pick 1)</vt:lpstr>
      <vt:lpstr>Reflection</vt:lpstr>
      <vt:lpstr>PowerPoint Presentation</vt:lpstr>
      <vt:lpstr>PowerPoint Presentation</vt:lpstr>
      <vt:lpstr>PowerPoint Presentation</vt:lpstr>
      <vt:lpstr>PowerPoint Presentation</vt:lpstr>
      <vt:lpstr>Exit Survey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Joseph Page</cp:lastModifiedBy>
  <cp:revision>74</cp:revision>
  <cp:lastPrinted>2014-08-11T14:37:39Z</cp:lastPrinted>
  <dcterms:created xsi:type="dcterms:W3CDTF">2013-01-18T14:24:41Z</dcterms:created>
  <dcterms:modified xsi:type="dcterms:W3CDTF">2014-10-08T12:18:15Z</dcterms:modified>
</cp:coreProperties>
</file>